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sldIdLst>
    <p:sldId id="256" r:id="rId2"/>
    <p:sldId id="257" r:id="rId3"/>
    <p:sldId id="262" r:id="rId4"/>
    <p:sldId id="259" r:id="rId5"/>
    <p:sldId id="261" r:id="rId6"/>
    <p:sldId id="263" r:id="rId7"/>
    <p:sldId id="260"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9200"/>
    <a:srgbClr val="EAB200"/>
    <a:srgbClr val="CC9B00"/>
    <a:srgbClr val="DEA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0D36CA-0062-4FC3-9061-F1EFC6034DD1}" v="12" dt="2020-01-06T12:23:33.626"/>
    <p1510:client id="{3067569B-D15C-4CC5-AF4B-DF66829A2AD4}" v="1477" dt="2022-04-27T03:37:53.392"/>
    <p1510:client id="{3E19559C-BD99-4018-B1A3-79E0FDCCEA5E}" v="1" dt="2019-12-16T19:34:57.168"/>
    <p1510:client id="{5667D89D-5939-4867-90BC-6CFF7ECBCE4B}" v="7" dt="2019-07-26T19:14:14.459"/>
    <p1510:client id="{BD8BBD5D-2A46-412C-AED5-9171FD56CA49}" v="63" dt="2019-12-13T02:45:33.9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0" autoAdjust="0"/>
    <p:restoredTop sz="94660"/>
  </p:normalViewPr>
  <p:slideViewPr>
    <p:cSldViewPr snapToGrid="0">
      <p:cViewPr varScale="1">
        <p:scale>
          <a:sx n="78" d="100"/>
          <a:sy n="78" d="100"/>
        </p:scale>
        <p:origin x="126" y="6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providerId="Windows Live" clId="Web-{3E19559C-BD99-4018-B1A3-79E0FDCCEA5E}"/>
    <pc:docChg chg="modSld">
      <pc:chgData name="Guest User" userId="" providerId="Windows Live" clId="Web-{3E19559C-BD99-4018-B1A3-79E0FDCCEA5E}" dt="2019-12-16T19:34:57.168" v="0"/>
      <pc:docMkLst>
        <pc:docMk/>
      </pc:docMkLst>
      <pc:sldChg chg="delSp">
        <pc:chgData name="Guest User" userId="" providerId="Windows Live" clId="Web-{3E19559C-BD99-4018-B1A3-79E0FDCCEA5E}" dt="2019-12-16T19:34:57.168" v="0"/>
        <pc:sldMkLst>
          <pc:docMk/>
          <pc:sldMk cId="2388400076" sldId="260"/>
        </pc:sldMkLst>
        <pc:picChg chg="del">
          <ac:chgData name="Guest User" userId="" providerId="Windows Live" clId="Web-{3E19559C-BD99-4018-B1A3-79E0FDCCEA5E}" dt="2019-12-16T19:34:57.168" v="0"/>
          <ac:picMkLst>
            <pc:docMk/>
            <pc:sldMk cId="2388400076" sldId="260"/>
            <ac:picMk id="4" creationId="{646B5435-2AAC-47F1-BF3C-C4E47D1FC76F}"/>
          </ac:picMkLst>
        </pc:picChg>
      </pc:sldChg>
    </pc:docChg>
  </pc:docChgLst>
  <pc:docChgLst>
    <pc:chgData name="Guest User" providerId="Windows Live" clId="Web-{BD8BBD5D-2A46-412C-AED5-9171FD56CA49}"/>
    <pc:docChg chg="modSld">
      <pc:chgData name="Guest User" userId="" providerId="Windows Live" clId="Web-{BD8BBD5D-2A46-412C-AED5-9171FD56CA49}" dt="2019-12-13T02:45:33.963" v="60"/>
      <pc:docMkLst>
        <pc:docMk/>
      </pc:docMkLst>
      <pc:sldChg chg="addSp delSp modSp">
        <pc:chgData name="Guest User" userId="" providerId="Windows Live" clId="Web-{BD8BBD5D-2A46-412C-AED5-9171FD56CA49}" dt="2019-12-13T02:45:16.166" v="59"/>
        <pc:sldMkLst>
          <pc:docMk/>
          <pc:sldMk cId="2026384153" sldId="256"/>
        </pc:sldMkLst>
        <pc:picChg chg="add del mod">
          <ac:chgData name="Guest User" userId="" providerId="Windows Live" clId="Web-{BD8BBD5D-2A46-412C-AED5-9171FD56CA49}" dt="2019-12-13T02:45:16.166" v="59"/>
          <ac:picMkLst>
            <pc:docMk/>
            <pc:sldMk cId="2026384153" sldId="256"/>
            <ac:picMk id="5" creationId="{FC8A6641-BF54-4A28-9CD8-75E8D1ED768C}"/>
          </ac:picMkLst>
        </pc:picChg>
      </pc:sldChg>
      <pc:sldChg chg="addSp delSp modSp">
        <pc:chgData name="Guest User" userId="" providerId="Windows Live" clId="Web-{BD8BBD5D-2A46-412C-AED5-9171FD56CA49}" dt="2019-12-13T02:44:59.775" v="58"/>
        <pc:sldMkLst>
          <pc:docMk/>
          <pc:sldMk cId="2473371578" sldId="257"/>
        </pc:sldMkLst>
        <pc:picChg chg="add del mod">
          <ac:chgData name="Guest User" userId="" providerId="Windows Live" clId="Web-{BD8BBD5D-2A46-412C-AED5-9171FD56CA49}" dt="2019-12-13T02:44:59.775" v="58"/>
          <ac:picMkLst>
            <pc:docMk/>
            <pc:sldMk cId="2473371578" sldId="257"/>
            <ac:picMk id="4" creationId="{E18EF61D-2CD8-4A66-BF69-B3D6C0E399EB}"/>
          </ac:picMkLst>
        </pc:picChg>
      </pc:sldChg>
      <pc:sldChg chg="addSp delSp modSp mod setClrOvrMap">
        <pc:chgData name="Guest User" userId="" providerId="Windows Live" clId="Web-{BD8BBD5D-2A46-412C-AED5-9171FD56CA49}" dt="2019-12-13T02:45:33.963" v="60"/>
        <pc:sldMkLst>
          <pc:docMk/>
          <pc:sldMk cId="3811993571" sldId="259"/>
        </pc:sldMkLst>
        <pc:spChg chg="mod ord">
          <ac:chgData name="Guest User" userId="" providerId="Windows Live" clId="Web-{BD8BBD5D-2A46-412C-AED5-9171FD56CA49}" dt="2019-12-13T02:32:36.442" v="36" actId="14100"/>
          <ac:spMkLst>
            <pc:docMk/>
            <pc:sldMk cId="3811993571" sldId="259"/>
            <ac:spMk id="2" creationId="{AE08E896-B0DA-4329-A774-D06E7FA1452F}"/>
          </ac:spMkLst>
        </pc:spChg>
        <pc:spChg chg="mod ord">
          <ac:chgData name="Guest User" userId="" providerId="Windows Live" clId="Web-{BD8BBD5D-2A46-412C-AED5-9171FD56CA49}" dt="2019-12-13T02:32:41.473" v="37" actId="14100"/>
          <ac:spMkLst>
            <pc:docMk/>
            <pc:sldMk cId="3811993571" sldId="259"/>
            <ac:spMk id="3" creationId="{37B25A95-B40A-41F6-9A8B-6C25079CD7E0}"/>
          </ac:spMkLst>
        </pc:spChg>
        <pc:spChg chg="add del">
          <ac:chgData name="Guest User" userId="" providerId="Windows Live" clId="Web-{BD8BBD5D-2A46-412C-AED5-9171FD56CA49}" dt="2019-12-13T02:31:05.113" v="29"/>
          <ac:spMkLst>
            <pc:docMk/>
            <pc:sldMk cId="3811993571" sldId="259"/>
            <ac:spMk id="8" creationId="{ED15573D-0E45-4691-B525-471152EC18CD}"/>
          </ac:spMkLst>
        </pc:spChg>
        <pc:spChg chg="add del">
          <ac:chgData name="Guest User" userId="" providerId="Windows Live" clId="Web-{BD8BBD5D-2A46-412C-AED5-9171FD56CA49}" dt="2019-12-13T02:31:05.113" v="29"/>
          <ac:spMkLst>
            <pc:docMk/>
            <pc:sldMk cId="3811993571" sldId="259"/>
            <ac:spMk id="10" creationId="{9E448559-19A4-4252-8C27-54C1DA906F8A}"/>
          </ac:spMkLst>
        </pc:spChg>
        <pc:spChg chg="add del">
          <ac:chgData name="Guest User" userId="" providerId="Windows Live" clId="Web-{BD8BBD5D-2A46-412C-AED5-9171FD56CA49}" dt="2019-12-13T02:31:05.113" v="29"/>
          <ac:spMkLst>
            <pc:docMk/>
            <pc:sldMk cId="3811993571" sldId="259"/>
            <ac:spMk id="12" creationId="{1B19C35E-4E30-4F1D-9FC2-F2FA6191E453}"/>
          </ac:spMkLst>
        </pc:spChg>
        <pc:spChg chg="add del">
          <ac:chgData name="Guest User" userId="" providerId="Windows Live" clId="Web-{BD8BBD5D-2A46-412C-AED5-9171FD56CA49}" dt="2019-12-13T02:30:39.550" v="22"/>
          <ac:spMkLst>
            <pc:docMk/>
            <pc:sldMk cId="3811993571" sldId="259"/>
            <ac:spMk id="14" creationId="{642D5108-A326-436F-BF2B-DD5A755DE26C}"/>
          </ac:spMkLst>
        </pc:spChg>
        <pc:spChg chg="add del">
          <ac:chgData name="Guest User" userId="" providerId="Windows Live" clId="Web-{BD8BBD5D-2A46-412C-AED5-9171FD56CA49}" dt="2019-12-13T02:30:39.550" v="22"/>
          <ac:spMkLst>
            <pc:docMk/>
            <pc:sldMk cId="3811993571" sldId="259"/>
            <ac:spMk id="15" creationId="{AEE41A4C-A65C-4C93-BC63-5CD836543C1F}"/>
          </ac:spMkLst>
        </pc:spChg>
        <pc:spChg chg="add del">
          <ac:chgData name="Guest User" userId="" providerId="Windows Live" clId="Web-{BD8BBD5D-2A46-412C-AED5-9171FD56CA49}" dt="2019-12-13T02:30:39.550" v="22"/>
          <ac:spMkLst>
            <pc:docMk/>
            <pc:sldMk cId="3811993571" sldId="259"/>
            <ac:spMk id="16" creationId="{A371A270-461B-4F51-800E-BA55C928AE3F}"/>
          </ac:spMkLst>
        </pc:spChg>
        <pc:spChg chg="add del">
          <ac:chgData name="Guest User" userId="" providerId="Windows Live" clId="Web-{BD8BBD5D-2A46-412C-AED5-9171FD56CA49}" dt="2019-12-13T02:30:29.660" v="20"/>
          <ac:spMkLst>
            <pc:docMk/>
            <pc:sldMk cId="3811993571" sldId="259"/>
            <ac:spMk id="17" creationId="{55755B45-957A-4742-A9E3-0CE010E5D391}"/>
          </ac:spMkLst>
        </pc:spChg>
        <pc:spChg chg="add del">
          <ac:chgData name="Guest User" userId="" providerId="Windows Live" clId="Web-{BD8BBD5D-2A46-412C-AED5-9171FD56CA49}" dt="2019-12-13T02:30:46.332" v="24"/>
          <ac:spMkLst>
            <pc:docMk/>
            <pc:sldMk cId="3811993571" sldId="259"/>
            <ac:spMk id="18" creationId="{2DC4AA0A-D9C3-4A0B-990D-1BCB0022A696}"/>
          </ac:spMkLst>
        </pc:spChg>
        <pc:spChg chg="add del">
          <ac:chgData name="Guest User" userId="" providerId="Windows Live" clId="Web-{BD8BBD5D-2A46-412C-AED5-9171FD56CA49}" dt="2019-12-13T02:30:29.660" v="20"/>
          <ac:spMkLst>
            <pc:docMk/>
            <pc:sldMk cId="3811993571" sldId="259"/>
            <ac:spMk id="19" creationId="{806138D8-324C-4D6A-BBEC-8F609F339D52}"/>
          </ac:spMkLst>
        </pc:spChg>
        <pc:spChg chg="add del">
          <ac:chgData name="Guest User" userId="" providerId="Windows Live" clId="Web-{BD8BBD5D-2A46-412C-AED5-9171FD56CA49}" dt="2019-12-13T02:30:46.332" v="24"/>
          <ac:spMkLst>
            <pc:docMk/>
            <pc:sldMk cId="3811993571" sldId="259"/>
            <ac:spMk id="20" creationId="{6A0B685E-5162-4E10-98F2-9511FD9E2CE8}"/>
          </ac:spMkLst>
        </pc:spChg>
        <pc:spChg chg="add del">
          <ac:chgData name="Guest User" userId="" providerId="Windows Live" clId="Web-{BD8BBD5D-2A46-412C-AED5-9171FD56CA49}" dt="2019-12-13T02:30:29.660" v="20"/>
          <ac:spMkLst>
            <pc:docMk/>
            <pc:sldMk cId="3811993571" sldId="259"/>
            <ac:spMk id="21" creationId="{08868F16-B2BC-46C1-B46D-A5CB3A62B3CB}"/>
          </ac:spMkLst>
        </pc:spChg>
        <pc:spChg chg="add del">
          <ac:chgData name="Guest User" userId="" providerId="Windows Live" clId="Web-{BD8BBD5D-2A46-412C-AED5-9171FD56CA49}" dt="2019-12-13T02:30:46.332" v="24"/>
          <ac:spMkLst>
            <pc:docMk/>
            <pc:sldMk cId="3811993571" sldId="259"/>
            <ac:spMk id="22" creationId="{1D9D3865-C494-4C4A-8495-8245E905469D}"/>
          </ac:spMkLst>
        </pc:spChg>
        <pc:spChg chg="add del">
          <ac:chgData name="Guest User" userId="" providerId="Windows Live" clId="Web-{BD8BBD5D-2A46-412C-AED5-9171FD56CA49}" dt="2019-12-13T02:30:29.660" v="20"/>
          <ac:spMkLst>
            <pc:docMk/>
            <pc:sldMk cId="3811993571" sldId="259"/>
            <ac:spMk id="23" creationId="{8A0B9327-25BA-4F08-AA14-9FE25BD4CF1F}"/>
          </ac:spMkLst>
        </pc:spChg>
        <pc:spChg chg="add del">
          <ac:chgData name="Guest User" userId="" providerId="Windows Live" clId="Web-{BD8BBD5D-2A46-412C-AED5-9171FD56CA49}" dt="2019-12-13T02:30:29.660" v="20"/>
          <ac:spMkLst>
            <pc:docMk/>
            <pc:sldMk cId="3811993571" sldId="259"/>
            <ac:spMk id="25" creationId="{44FE01E5-387C-4105-BA22-BB0F83D2D7CF}"/>
          </ac:spMkLst>
        </pc:spChg>
        <pc:spChg chg="add del">
          <ac:chgData name="Guest User" userId="" providerId="Windows Live" clId="Web-{BD8BBD5D-2A46-412C-AED5-9171FD56CA49}" dt="2019-12-13T02:30:59.160" v="26"/>
          <ac:spMkLst>
            <pc:docMk/>
            <pc:sldMk cId="3811993571" sldId="259"/>
            <ac:spMk id="26" creationId="{78632963-757B-40C2-BB84-FC6107A54DAD}"/>
          </ac:spMkLst>
        </pc:spChg>
        <pc:spChg chg="add del">
          <ac:chgData name="Guest User" userId="" providerId="Windows Live" clId="Web-{BD8BBD5D-2A46-412C-AED5-9171FD56CA49}" dt="2019-12-13T02:30:29.660" v="20"/>
          <ac:spMkLst>
            <pc:docMk/>
            <pc:sldMk cId="3811993571" sldId="259"/>
            <ac:spMk id="27" creationId="{991EB720-A2E8-4C62-BDBB-5627006D7AA7}"/>
          </ac:spMkLst>
        </pc:spChg>
        <pc:spChg chg="add del">
          <ac:chgData name="Guest User" userId="" providerId="Windows Live" clId="Web-{BD8BBD5D-2A46-412C-AED5-9171FD56CA49}" dt="2019-12-13T02:30:59.160" v="26"/>
          <ac:spMkLst>
            <pc:docMk/>
            <pc:sldMk cId="3811993571" sldId="259"/>
            <ac:spMk id="28" creationId="{2853AE55-7E35-44B0-89F1-3F52B262AF33}"/>
          </ac:spMkLst>
        </pc:spChg>
        <pc:spChg chg="add del">
          <ac:chgData name="Guest User" userId="" providerId="Windows Live" clId="Web-{BD8BBD5D-2A46-412C-AED5-9171FD56CA49}" dt="2019-12-13T02:30:59.160" v="26"/>
          <ac:spMkLst>
            <pc:docMk/>
            <pc:sldMk cId="3811993571" sldId="259"/>
            <ac:spMk id="29" creationId="{DBC4BE4D-4B50-4F51-9F85-4B5D60B02D81}"/>
          </ac:spMkLst>
        </pc:spChg>
        <pc:spChg chg="add del">
          <ac:chgData name="Guest User" userId="" providerId="Windows Live" clId="Web-{BD8BBD5D-2A46-412C-AED5-9171FD56CA49}" dt="2019-12-13T02:31:05.098" v="28"/>
          <ac:spMkLst>
            <pc:docMk/>
            <pc:sldMk cId="3811993571" sldId="259"/>
            <ac:spMk id="30" creationId="{9FC88856-5C40-4F5B-BCD7-CD624FFEBFB0}"/>
          </ac:spMkLst>
        </pc:spChg>
        <pc:spChg chg="add del">
          <ac:chgData name="Guest User" userId="" providerId="Windows Live" clId="Web-{BD8BBD5D-2A46-412C-AED5-9171FD56CA49}" dt="2019-12-13T02:31:05.098" v="28"/>
          <ac:spMkLst>
            <pc:docMk/>
            <pc:sldMk cId="3811993571" sldId="259"/>
            <ac:spMk id="31" creationId="{CD64F326-929E-45E2-B54D-DC7E17207734}"/>
          </ac:spMkLst>
        </pc:spChg>
        <pc:spChg chg="add del">
          <ac:chgData name="Guest User" userId="" providerId="Windows Live" clId="Web-{BD8BBD5D-2A46-412C-AED5-9171FD56CA49}" dt="2019-12-13T02:31:05.098" v="28"/>
          <ac:spMkLst>
            <pc:docMk/>
            <pc:sldMk cId="3811993571" sldId="259"/>
            <ac:spMk id="32" creationId="{7BFCDFD7-7B3B-4ED9-B533-34D0B37244F1}"/>
          </ac:spMkLst>
        </pc:spChg>
        <pc:spChg chg="add">
          <ac:chgData name="Guest User" userId="" providerId="Windows Live" clId="Web-{BD8BBD5D-2A46-412C-AED5-9171FD56CA49}" dt="2019-12-13T02:31:05.113" v="29"/>
          <ac:spMkLst>
            <pc:docMk/>
            <pc:sldMk cId="3811993571" sldId="259"/>
            <ac:spMk id="33" creationId="{78632963-757B-40C2-BB84-FC6107A54DAD}"/>
          </ac:spMkLst>
        </pc:spChg>
        <pc:spChg chg="add">
          <ac:chgData name="Guest User" userId="" providerId="Windows Live" clId="Web-{BD8BBD5D-2A46-412C-AED5-9171FD56CA49}" dt="2019-12-13T02:31:05.113" v="29"/>
          <ac:spMkLst>
            <pc:docMk/>
            <pc:sldMk cId="3811993571" sldId="259"/>
            <ac:spMk id="34" creationId="{2853AE55-7E35-44B0-89F1-3F52B262AF33}"/>
          </ac:spMkLst>
        </pc:spChg>
        <pc:spChg chg="add">
          <ac:chgData name="Guest User" userId="" providerId="Windows Live" clId="Web-{BD8BBD5D-2A46-412C-AED5-9171FD56CA49}" dt="2019-12-13T02:31:05.113" v="29"/>
          <ac:spMkLst>
            <pc:docMk/>
            <pc:sldMk cId="3811993571" sldId="259"/>
            <ac:spMk id="35" creationId="{DBC4BE4D-4B50-4F51-9F85-4B5D60B02D81}"/>
          </ac:spMkLst>
        </pc:spChg>
        <pc:picChg chg="add del mod ord">
          <ac:chgData name="Guest User" userId="" providerId="Windows Live" clId="Web-{BD8BBD5D-2A46-412C-AED5-9171FD56CA49}" dt="2019-12-13T02:45:33.963" v="60"/>
          <ac:picMkLst>
            <pc:docMk/>
            <pc:sldMk cId="3811993571" sldId="259"/>
            <ac:picMk id="4" creationId="{29CD3560-6CAB-4BE5-9E49-0301E6A9A1D6}"/>
          </ac:picMkLst>
        </pc:picChg>
        <pc:picChg chg="mod">
          <ac:chgData name="Guest User" userId="" providerId="Windows Live" clId="Web-{BD8BBD5D-2A46-412C-AED5-9171FD56CA49}" dt="2019-12-13T02:31:05.113" v="29"/>
          <ac:picMkLst>
            <pc:docMk/>
            <pc:sldMk cId="3811993571" sldId="259"/>
            <ac:picMk id="5" creationId="{2370DD79-FB4C-461A-8F05-5C9C307A5776}"/>
          </ac:picMkLst>
        </pc:picChg>
        <pc:picChg chg="mod ord">
          <ac:chgData name="Guest User" userId="" providerId="Windows Live" clId="Web-{BD8BBD5D-2A46-412C-AED5-9171FD56CA49}" dt="2019-12-13T02:31:05.113" v="29"/>
          <ac:picMkLst>
            <pc:docMk/>
            <pc:sldMk cId="3811993571" sldId="259"/>
            <ac:picMk id="7" creationId="{4AE9692A-C699-4029-9546-9A5C3C2465DE}"/>
          </ac:picMkLst>
        </pc:picChg>
        <pc:cxnChg chg="add del">
          <ac:chgData name="Guest User" userId="" providerId="Windows Live" clId="Web-{BD8BBD5D-2A46-412C-AED5-9171FD56CA49}" dt="2019-12-13T02:30:46.332" v="24"/>
          <ac:cxnSpMkLst>
            <pc:docMk/>
            <pc:sldMk cId="3811993571" sldId="259"/>
            <ac:cxnSpMk id="24" creationId="{B78EE79F-FCAA-4CF9-9746-730B51FC4CB3}"/>
          </ac:cxnSpMkLst>
        </pc:cxnChg>
      </pc:sldChg>
      <pc:sldChg chg="addSp modSp">
        <pc:chgData name="Guest User" userId="" providerId="Windows Live" clId="Web-{BD8BBD5D-2A46-412C-AED5-9171FD56CA49}" dt="2019-12-13T02:28:01.831" v="18" actId="1076"/>
        <pc:sldMkLst>
          <pc:docMk/>
          <pc:sldMk cId="2388400076" sldId="260"/>
        </pc:sldMkLst>
        <pc:picChg chg="add mod">
          <ac:chgData name="Guest User" userId="" providerId="Windows Live" clId="Web-{BD8BBD5D-2A46-412C-AED5-9171FD56CA49}" dt="2019-12-13T02:28:01.831" v="18" actId="1076"/>
          <ac:picMkLst>
            <pc:docMk/>
            <pc:sldMk cId="2388400076" sldId="260"/>
            <ac:picMk id="4" creationId="{646B5435-2AAC-47F1-BF3C-C4E47D1FC76F}"/>
          </ac:picMkLst>
        </pc:picChg>
      </pc:sldChg>
      <pc:sldChg chg="addSp delSp modSp">
        <pc:chgData name="Guest User" userId="" providerId="Windows Live" clId="Web-{BD8BBD5D-2A46-412C-AED5-9171FD56CA49}" dt="2019-12-13T02:44:52.760" v="57"/>
        <pc:sldMkLst>
          <pc:docMk/>
          <pc:sldMk cId="684119322" sldId="262"/>
        </pc:sldMkLst>
        <pc:picChg chg="add del mod">
          <ac:chgData name="Guest User" userId="" providerId="Windows Live" clId="Web-{BD8BBD5D-2A46-412C-AED5-9171FD56CA49}" dt="2019-12-13T02:44:52.760" v="57"/>
          <ac:picMkLst>
            <pc:docMk/>
            <pc:sldMk cId="684119322" sldId="262"/>
            <ac:picMk id="3" creationId="{14281941-7E83-48E6-9E8A-B18ED41DB8DC}"/>
          </ac:picMkLst>
        </pc:picChg>
      </pc:sldChg>
      <pc:sldChg chg="addSp delSp modSp">
        <pc:chgData name="Guest User" userId="" providerId="Windows Live" clId="Web-{BD8BBD5D-2A46-412C-AED5-9171FD56CA49}" dt="2019-12-13T02:44:31.572" v="56"/>
        <pc:sldMkLst>
          <pc:docMk/>
          <pc:sldMk cId="3464505831" sldId="264"/>
        </pc:sldMkLst>
        <pc:picChg chg="add del mod">
          <ac:chgData name="Guest User" userId="" providerId="Windows Live" clId="Web-{BD8BBD5D-2A46-412C-AED5-9171FD56CA49}" dt="2019-12-13T02:38:24.757" v="51"/>
          <ac:picMkLst>
            <pc:docMk/>
            <pc:sldMk cId="3464505831" sldId="264"/>
            <ac:picMk id="4" creationId="{1F87FF07-AE0D-4F4B-B02F-34C87C4F898C}"/>
          </ac:picMkLst>
        </pc:picChg>
        <pc:picChg chg="add del mod modCrop">
          <ac:chgData name="Guest User" userId="" providerId="Windows Live" clId="Web-{BD8BBD5D-2A46-412C-AED5-9171FD56CA49}" dt="2019-12-13T02:44:31.572" v="56"/>
          <ac:picMkLst>
            <pc:docMk/>
            <pc:sldMk cId="3464505831" sldId="264"/>
            <ac:picMk id="6" creationId="{4053520B-A8D0-4908-A107-368B67C8E0BE}"/>
          </ac:picMkLst>
        </pc:picChg>
      </pc:sldChg>
    </pc:docChg>
  </pc:docChgLst>
  <pc:docChgLst>
    <pc:chgData name="Teresa Overcash" userId="a60580f028db9527" providerId="LiveId" clId="{5667D89D-5939-4867-90BC-6CFF7ECBCE4B}"/>
    <pc:docChg chg="custSel mod modSld">
      <pc:chgData name="Teresa Overcash" userId="a60580f028db9527" providerId="LiveId" clId="{5667D89D-5939-4867-90BC-6CFF7ECBCE4B}" dt="2019-07-26T19:15:12.103" v="88" actId="1076"/>
      <pc:docMkLst>
        <pc:docMk/>
      </pc:docMkLst>
      <pc:sldChg chg="addSp modSp">
        <pc:chgData name="Teresa Overcash" userId="a60580f028db9527" providerId="LiveId" clId="{5667D89D-5939-4867-90BC-6CFF7ECBCE4B}" dt="2019-07-26T19:09:43.814" v="50" actId="1076"/>
        <pc:sldMkLst>
          <pc:docMk/>
          <pc:sldMk cId="2473371578" sldId="257"/>
        </pc:sldMkLst>
        <pc:picChg chg="add mod">
          <ac:chgData name="Teresa Overcash" userId="a60580f028db9527" providerId="LiveId" clId="{5667D89D-5939-4867-90BC-6CFF7ECBCE4B}" dt="2019-07-26T19:09:43.814" v="50" actId="1076"/>
          <ac:picMkLst>
            <pc:docMk/>
            <pc:sldMk cId="2473371578" sldId="257"/>
            <ac:picMk id="11" creationId="{9613BCCB-BC0B-41ED-81E1-39254820DEB4}"/>
          </ac:picMkLst>
        </pc:picChg>
      </pc:sldChg>
      <pc:sldChg chg="addSp modSp">
        <pc:chgData name="Teresa Overcash" userId="a60580f028db9527" providerId="LiveId" clId="{5667D89D-5939-4867-90BC-6CFF7ECBCE4B}" dt="2019-07-26T19:10:22.180" v="53" actId="14100"/>
        <pc:sldMkLst>
          <pc:docMk/>
          <pc:sldMk cId="3811993571" sldId="259"/>
        </pc:sldMkLst>
        <pc:picChg chg="add mod">
          <ac:chgData name="Teresa Overcash" userId="a60580f028db9527" providerId="LiveId" clId="{5667D89D-5939-4867-90BC-6CFF7ECBCE4B}" dt="2019-07-26T19:10:22.180" v="53" actId="14100"/>
          <ac:picMkLst>
            <pc:docMk/>
            <pc:sldMk cId="3811993571" sldId="259"/>
            <ac:picMk id="7" creationId="{4AE9692A-C699-4029-9546-9A5C3C2465DE}"/>
          </ac:picMkLst>
        </pc:picChg>
      </pc:sldChg>
      <pc:sldChg chg="addSp delSp modSp mod setClrOvrMap">
        <pc:chgData name="Teresa Overcash" userId="a60580f028db9527" providerId="LiveId" clId="{5667D89D-5939-4867-90BC-6CFF7ECBCE4B}" dt="2019-07-26T19:12:16.875" v="67" actId="14100"/>
        <pc:sldMkLst>
          <pc:docMk/>
          <pc:sldMk cId="2388400076" sldId="260"/>
        </pc:sldMkLst>
        <pc:spChg chg="mod">
          <ac:chgData name="Teresa Overcash" userId="a60580f028db9527" providerId="LiveId" clId="{5667D89D-5939-4867-90BC-6CFF7ECBCE4B}" dt="2019-07-26T19:04:13.355" v="4" actId="26606"/>
          <ac:spMkLst>
            <pc:docMk/>
            <pc:sldMk cId="2388400076" sldId="260"/>
            <ac:spMk id="2" creationId="{35ACDEFF-BA99-44B7-B501-C6F8086BB386}"/>
          </ac:spMkLst>
        </pc:spChg>
        <pc:spChg chg="mod">
          <ac:chgData name="Teresa Overcash" userId="a60580f028db9527" providerId="LiveId" clId="{5667D89D-5939-4867-90BC-6CFF7ECBCE4B}" dt="2019-07-26T19:04:13.355" v="4" actId="26606"/>
          <ac:spMkLst>
            <pc:docMk/>
            <pc:sldMk cId="2388400076" sldId="260"/>
            <ac:spMk id="3" creationId="{7E4D621D-F983-4FD1-9EA8-C867434D52D2}"/>
          </ac:spMkLst>
        </pc:spChg>
        <pc:spChg chg="del">
          <ac:chgData name="Teresa Overcash" userId="a60580f028db9527" providerId="LiveId" clId="{5667D89D-5939-4867-90BC-6CFF7ECBCE4B}" dt="2019-07-26T19:04:13.355" v="4" actId="26606"/>
          <ac:spMkLst>
            <pc:docMk/>
            <pc:sldMk cId="2388400076" sldId="260"/>
            <ac:spMk id="33" creationId="{E346D14A-35B6-462B-940E-FB42AD8A38C1}"/>
          </ac:spMkLst>
        </pc:spChg>
        <pc:spChg chg="del">
          <ac:chgData name="Teresa Overcash" userId="a60580f028db9527" providerId="LiveId" clId="{5667D89D-5939-4867-90BC-6CFF7ECBCE4B}" dt="2019-07-26T19:04:13.355" v="4" actId="26606"/>
          <ac:spMkLst>
            <pc:docMk/>
            <pc:sldMk cId="2388400076" sldId="260"/>
            <ac:spMk id="35" creationId="{FC727E0C-AA2A-4BF0-B0C6-94E059D85514}"/>
          </ac:spMkLst>
        </pc:spChg>
        <pc:spChg chg="del">
          <ac:chgData name="Teresa Overcash" userId="a60580f028db9527" providerId="LiveId" clId="{5667D89D-5939-4867-90BC-6CFF7ECBCE4B}" dt="2019-07-26T19:04:13.355" v="4" actId="26606"/>
          <ac:spMkLst>
            <pc:docMk/>
            <pc:sldMk cId="2388400076" sldId="260"/>
            <ac:spMk id="37" creationId="{1F6B2E7B-50A4-474C-A0BF-55323ECDA182}"/>
          </ac:spMkLst>
        </pc:spChg>
        <pc:spChg chg="del">
          <ac:chgData name="Teresa Overcash" userId="a60580f028db9527" providerId="LiveId" clId="{5667D89D-5939-4867-90BC-6CFF7ECBCE4B}" dt="2019-07-26T19:04:13.355" v="4" actId="26606"/>
          <ac:spMkLst>
            <pc:docMk/>
            <pc:sldMk cId="2388400076" sldId="260"/>
            <ac:spMk id="39" creationId="{DAB684CD-1CA6-44AD-B86E-07661B89BAF9}"/>
          </ac:spMkLst>
        </pc:spChg>
        <pc:spChg chg="add">
          <ac:chgData name="Teresa Overcash" userId="a60580f028db9527" providerId="LiveId" clId="{5667D89D-5939-4867-90BC-6CFF7ECBCE4B}" dt="2019-07-26T19:04:13.355" v="4" actId="26606"/>
          <ac:spMkLst>
            <pc:docMk/>
            <pc:sldMk cId="2388400076" sldId="260"/>
            <ac:spMk id="50" creationId="{8A6F8BC1-ACA4-4544-8CEB-6F686A25BFCE}"/>
          </ac:spMkLst>
        </pc:spChg>
        <pc:spChg chg="add">
          <ac:chgData name="Teresa Overcash" userId="a60580f028db9527" providerId="LiveId" clId="{5667D89D-5939-4867-90BC-6CFF7ECBCE4B}" dt="2019-07-26T19:04:13.355" v="4" actId="26606"/>
          <ac:spMkLst>
            <pc:docMk/>
            <pc:sldMk cId="2388400076" sldId="260"/>
            <ac:spMk id="52" creationId="{2644B391-9BFE-445C-A9EC-F544BB85FBC7}"/>
          </ac:spMkLst>
        </pc:spChg>
        <pc:spChg chg="add">
          <ac:chgData name="Teresa Overcash" userId="a60580f028db9527" providerId="LiveId" clId="{5667D89D-5939-4867-90BC-6CFF7ECBCE4B}" dt="2019-07-26T19:04:13.355" v="4" actId="26606"/>
          <ac:spMkLst>
            <pc:docMk/>
            <pc:sldMk cId="2388400076" sldId="260"/>
            <ac:spMk id="54" creationId="{80F26E69-87D9-4655-AE7B-280A87AA3CAD}"/>
          </ac:spMkLst>
        </pc:spChg>
        <pc:picChg chg="mod">
          <ac:chgData name="Teresa Overcash" userId="a60580f028db9527" providerId="LiveId" clId="{5667D89D-5939-4867-90BC-6CFF7ECBCE4B}" dt="2019-07-26T19:04:53.306" v="13" actId="1076"/>
          <ac:picMkLst>
            <pc:docMk/>
            <pc:sldMk cId="2388400076" sldId="260"/>
            <ac:picMk id="5" creationId="{9276E1C2-3F3F-4066-8273-A1E6E56F76DE}"/>
          </ac:picMkLst>
        </pc:picChg>
        <pc:picChg chg="mod ord">
          <ac:chgData name="Teresa Overcash" userId="a60580f028db9527" providerId="LiveId" clId="{5667D89D-5939-4867-90BC-6CFF7ECBCE4B}" dt="2019-07-26T19:05:03.387" v="16" actId="1076"/>
          <ac:picMkLst>
            <pc:docMk/>
            <pc:sldMk cId="2388400076" sldId="260"/>
            <ac:picMk id="9" creationId="{9DF834B9-3D1E-4B7D-93F5-E1CCCC985BD6}"/>
          </ac:picMkLst>
        </pc:picChg>
        <pc:picChg chg="add mod">
          <ac:chgData name="Teresa Overcash" userId="a60580f028db9527" providerId="LiveId" clId="{5667D89D-5939-4867-90BC-6CFF7ECBCE4B}" dt="2019-07-26T19:12:16.875" v="67" actId="14100"/>
          <ac:picMkLst>
            <pc:docMk/>
            <pc:sldMk cId="2388400076" sldId="260"/>
            <ac:picMk id="13" creationId="{23783CE4-829D-4CD8-A4BF-2DABBCD6FBBC}"/>
          </ac:picMkLst>
        </pc:picChg>
        <pc:cxnChg chg="del">
          <ac:chgData name="Teresa Overcash" userId="a60580f028db9527" providerId="LiveId" clId="{5667D89D-5939-4867-90BC-6CFF7ECBCE4B}" dt="2019-07-26T19:04:13.355" v="4" actId="26606"/>
          <ac:cxnSpMkLst>
            <pc:docMk/>
            <pc:sldMk cId="2388400076" sldId="260"/>
            <ac:cxnSpMk id="41" creationId="{A207C111-4AF5-46E6-9072-33829E27EC17}"/>
          </ac:cxnSpMkLst>
        </pc:cxnChg>
        <pc:cxnChg chg="del">
          <ac:chgData name="Teresa Overcash" userId="a60580f028db9527" providerId="LiveId" clId="{5667D89D-5939-4867-90BC-6CFF7ECBCE4B}" dt="2019-07-26T19:04:13.355" v="4" actId="26606"/>
          <ac:cxnSpMkLst>
            <pc:docMk/>
            <pc:sldMk cId="2388400076" sldId="260"/>
            <ac:cxnSpMk id="43" creationId="{51B42FE6-BEAF-413E-A213-73F20F11FDBF}"/>
          </ac:cxnSpMkLst>
        </pc:cxnChg>
        <pc:cxnChg chg="del">
          <ac:chgData name="Teresa Overcash" userId="a60580f028db9527" providerId="LiveId" clId="{5667D89D-5939-4867-90BC-6CFF7ECBCE4B}" dt="2019-07-26T19:04:13.355" v="4" actId="26606"/>
          <ac:cxnSpMkLst>
            <pc:docMk/>
            <pc:sldMk cId="2388400076" sldId="260"/>
            <ac:cxnSpMk id="45" creationId="{F232A2AC-37C6-4CAC-BAAD-1606F4BB6FF7}"/>
          </ac:cxnSpMkLst>
        </pc:cxnChg>
      </pc:sldChg>
      <pc:sldChg chg="addSp modSp">
        <pc:chgData name="Teresa Overcash" userId="a60580f028db9527" providerId="LiveId" clId="{5667D89D-5939-4867-90BC-6CFF7ECBCE4B}" dt="2019-07-26T19:13:33.723" v="80" actId="1076"/>
        <pc:sldMkLst>
          <pc:docMk/>
          <pc:sldMk cId="477164949" sldId="261"/>
        </pc:sldMkLst>
        <pc:picChg chg="add mod">
          <ac:chgData name="Teresa Overcash" userId="a60580f028db9527" providerId="LiveId" clId="{5667D89D-5939-4867-90BC-6CFF7ECBCE4B}" dt="2019-07-26T19:13:33.723" v="80" actId="1076"/>
          <ac:picMkLst>
            <pc:docMk/>
            <pc:sldMk cId="477164949" sldId="261"/>
            <ac:picMk id="10" creationId="{6D4AF4AB-0104-43DE-AE2B-B042A36F409B}"/>
          </ac:picMkLst>
        </pc:picChg>
      </pc:sldChg>
      <pc:sldChg chg="addSp delSp modSp">
        <pc:chgData name="Teresa Overcash" userId="a60580f028db9527" providerId="LiveId" clId="{5667D89D-5939-4867-90BC-6CFF7ECBCE4B}" dt="2019-07-26T19:09:07.496" v="48" actId="14100"/>
        <pc:sldMkLst>
          <pc:docMk/>
          <pc:sldMk cId="684119322" sldId="262"/>
        </pc:sldMkLst>
        <pc:spChg chg="mod">
          <ac:chgData name="Teresa Overcash" userId="a60580f028db9527" providerId="LiveId" clId="{5667D89D-5939-4867-90BC-6CFF7ECBCE4B}" dt="2019-07-26T19:07:50.612" v="40" actId="20577"/>
          <ac:spMkLst>
            <pc:docMk/>
            <pc:sldMk cId="684119322" sldId="262"/>
            <ac:spMk id="2" creationId="{D8BA7323-0701-4574-828E-0AE36991C927}"/>
          </ac:spMkLst>
        </pc:spChg>
        <pc:spChg chg="del">
          <ac:chgData name="Teresa Overcash" userId="a60580f028db9527" providerId="LiveId" clId="{5667D89D-5939-4867-90BC-6CFF7ECBCE4B}" dt="2019-07-26T19:05:41.739" v="17" actId="26606"/>
          <ac:spMkLst>
            <pc:docMk/>
            <pc:sldMk cId="684119322" sldId="262"/>
            <ac:spMk id="10" creationId="{904DB13E-F722-4ED6-BB00-556651E95281}"/>
          </ac:spMkLst>
        </pc:spChg>
        <pc:spChg chg="del">
          <ac:chgData name="Teresa Overcash" userId="a60580f028db9527" providerId="LiveId" clId="{5667D89D-5939-4867-90BC-6CFF7ECBCE4B}" dt="2019-07-26T19:05:41.739" v="17" actId="26606"/>
          <ac:spMkLst>
            <pc:docMk/>
            <pc:sldMk cId="684119322" sldId="262"/>
            <ac:spMk id="12" creationId="{1E8D93C5-28EB-42D0-86CE-D804955653CC}"/>
          </ac:spMkLst>
        </pc:spChg>
        <pc:spChg chg="del">
          <ac:chgData name="Teresa Overcash" userId="a60580f028db9527" providerId="LiveId" clId="{5667D89D-5939-4867-90BC-6CFF7ECBCE4B}" dt="2019-07-26T19:05:41.739" v="17" actId="26606"/>
          <ac:spMkLst>
            <pc:docMk/>
            <pc:sldMk cId="684119322" sldId="262"/>
            <ac:spMk id="14" creationId="{AB1B1E7D-F76D-4744-AF85-239E6998A4C5}"/>
          </ac:spMkLst>
        </pc:spChg>
        <pc:spChg chg="del">
          <ac:chgData name="Teresa Overcash" userId="a60580f028db9527" providerId="LiveId" clId="{5667D89D-5939-4867-90BC-6CFF7ECBCE4B}" dt="2019-07-26T19:05:41.739" v="17" actId="26606"/>
          <ac:spMkLst>
            <pc:docMk/>
            <pc:sldMk cId="684119322" sldId="262"/>
            <ac:spMk id="16" creationId="{3BB65211-00DB-45B6-A223-033B2D19CBE8}"/>
          </ac:spMkLst>
        </pc:spChg>
        <pc:spChg chg="del">
          <ac:chgData name="Teresa Overcash" userId="a60580f028db9527" providerId="LiveId" clId="{5667D89D-5939-4867-90BC-6CFF7ECBCE4B}" dt="2019-07-26T19:05:41.739" v="17" actId="26606"/>
          <ac:spMkLst>
            <pc:docMk/>
            <pc:sldMk cId="684119322" sldId="262"/>
            <ac:spMk id="23" creationId="{17DBF84D-B6F7-4FF1-96FA-6EE0D57842C9}"/>
          </ac:spMkLst>
        </pc:spChg>
        <pc:spChg chg="del">
          <ac:chgData name="Teresa Overcash" userId="a60580f028db9527" providerId="LiveId" clId="{5667D89D-5939-4867-90BC-6CFF7ECBCE4B}" dt="2019-07-26T19:05:41.739" v="17" actId="26606"/>
          <ac:spMkLst>
            <pc:docMk/>
            <pc:sldMk cId="684119322" sldId="262"/>
            <ac:spMk id="25" creationId="{6A0D604F-D992-4E7E-AC12-BB9ABEB6D027}"/>
          </ac:spMkLst>
        </pc:spChg>
        <pc:spChg chg="del">
          <ac:chgData name="Teresa Overcash" userId="a60580f028db9527" providerId="LiveId" clId="{5667D89D-5939-4867-90BC-6CFF7ECBCE4B}" dt="2019-07-26T19:05:41.739" v="17" actId="26606"/>
          <ac:spMkLst>
            <pc:docMk/>
            <pc:sldMk cId="684119322" sldId="262"/>
            <ac:spMk id="27" creationId="{2DD44EBC-15A8-4F99-B14E-6F1F43AEA718}"/>
          </ac:spMkLst>
        </pc:spChg>
        <pc:spChg chg="del">
          <ac:chgData name="Teresa Overcash" userId="a60580f028db9527" providerId="LiveId" clId="{5667D89D-5939-4867-90BC-6CFF7ECBCE4B}" dt="2019-07-26T19:05:41.739" v="17" actId="26606"/>
          <ac:spMkLst>
            <pc:docMk/>
            <pc:sldMk cId="684119322" sldId="262"/>
            <ac:spMk id="29" creationId="{DD5BDE09-E6AA-45EF-AD90-C3B69748CA74}"/>
          </ac:spMkLst>
        </pc:spChg>
        <pc:spChg chg="del">
          <ac:chgData name="Teresa Overcash" userId="a60580f028db9527" providerId="LiveId" clId="{5667D89D-5939-4867-90BC-6CFF7ECBCE4B}" dt="2019-07-26T19:05:41.739" v="17" actId="26606"/>
          <ac:spMkLst>
            <pc:docMk/>
            <pc:sldMk cId="684119322" sldId="262"/>
            <ac:spMk id="31" creationId="{66121546-1A95-4587-8842-664C6813A803}"/>
          </ac:spMkLst>
        </pc:spChg>
        <pc:spChg chg="del">
          <ac:chgData name="Teresa Overcash" userId="a60580f028db9527" providerId="LiveId" clId="{5667D89D-5939-4867-90BC-6CFF7ECBCE4B}" dt="2019-07-26T19:05:41.739" v="17" actId="26606"/>
          <ac:spMkLst>
            <pc:docMk/>
            <pc:sldMk cId="684119322" sldId="262"/>
            <ac:spMk id="39" creationId="{2D28E65F-0327-4FCA-935F-5E3DE9F1E678}"/>
          </ac:spMkLst>
        </pc:spChg>
        <pc:spChg chg="add del mod">
          <ac:chgData name="Teresa Overcash" userId="a60580f028db9527" providerId="LiveId" clId="{5667D89D-5939-4867-90BC-6CFF7ECBCE4B}" dt="2019-07-26T19:06:24.640" v="23" actId="478"/>
          <ac:spMkLst>
            <pc:docMk/>
            <pc:sldMk cId="684119322" sldId="262"/>
            <ac:spMk id="44" creationId="{479425F5-F80E-4D56-9F55-43F6F9268EF9}"/>
          </ac:spMkLst>
        </pc:spChg>
        <pc:spChg chg="add">
          <ac:chgData name="Teresa Overcash" userId="a60580f028db9527" providerId="LiveId" clId="{5667D89D-5939-4867-90BC-6CFF7ECBCE4B}" dt="2019-07-26T19:05:41.739" v="17" actId="26606"/>
          <ac:spMkLst>
            <pc:docMk/>
            <pc:sldMk cId="684119322" sldId="262"/>
            <ac:spMk id="47" creationId="{1EE8F117-D5DC-4AF4-AD72-FB7A93BAA4F4}"/>
          </ac:spMkLst>
        </pc:spChg>
        <pc:grpChg chg="del">
          <ac:chgData name="Teresa Overcash" userId="a60580f028db9527" providerId="LiveId" clId="{5667D89D-5939-4867-90BC-6CFF7ECBCE4B}" dt="2019-07-26T19:05:41.739" v="17" actId="26606"/>
          <ac:grpSpMkLst>
            <pc:docMk/>
            <pc:sldMk cId="684119322" sldId="262"/>
            <ac:grpSpMk id="18" creationId="{E26428D7-C6F3-473D-A360-A3F5C3E8728C}"/>
          </ac:grpSpMkLst>
        </pc:grpChg>
        <pc:picChg chg="del">
          <ac:chgData name="Teresa Overcash" userId="a60580f028db9527" providerId="LiveId" clId="{5667D89D-5939-4867-90BC-6CFF7ECBCE4B}" dt="2019-07-26T19:05:41.739" v="17" actId="26606"/>
          <ac:picMkLst>
            <pc:docMk/>
            <pc:sldMk cId="684119322" sldId="262"/>
            <ac:picMk id="5" creationId="{2CA9DFB5-6D6D-4383-A6D2-0C96089905D5}"/>
          </ac:picMkLst>
        </pc:picChg>
        <pc:picChg chg="mod">
          <ac:chgData name="Teresa Overcash" userId="a60580f028db9527" providerId="LiveId" clId="{5667D89D-5939-4867-90BC-6CFF7ECBCE4B}" dt="2019-07-26T19:07:42.753" v="38" actId="1076"/>
          <ac:picMkLst>
            <pc:docMk/>
            <pc:sldMk cId="684119322" sldId="262"/>
            <ac:picMk id="7" creationId="{85E91642-FDF3-409E-A7BD-93B03E44A313}"/>
          </ac:picMkLst>
        </pc:picChg>
        <pc:picChg chg="add mod">
          <ac:chgData name="Teresa Overcash" userId="a60580f028db9527" providerId="LiveId" clId="{5667D89D-5939-4867-90BC-6CFF7ECBCE4B}" dt="2019-07-26T19:09:07.496" v="48" actId="14100"/>
          <ac:picMkLst>
            <pc:docMk/>
            <pc:sldMk cId="684119322" sldId="262"/>
            <ac:picMk id="9" creationId="{DC8E5992-A45B-4460-B2D9-96B2F99A60B2}"/>
          </ac:picMkLst>
        </pc:picChg>
        <pc:picChg chg="add mod">
          <ac:chgData name="Teresa Overcash" userId="a60580f028db9527" providerId="LiveId" clId="{5667D89D-5939-4867-90BC-6CFF7ECBCE4B}" dt="2019-07-26T19:07:07.676" v="32" actId="1076"/>
          <ac:picMkLst>
            <pc:docMk/>
            <pc:sldMk cId="684119322" sldId="262"/>
            <ac:picMk id="42" creationId="{2CA9DFB5-6D6D-4383-A6D2-0C96089905D5}"/>
          </ac:picMkLst>
        </pc:picChg>
        <pc:cxnChg chg="del">
          <ac:chgData name="Teresa Overcash" userId="a60580f028db9527" providerId="LiveId" clId="{5667D89D-5939-4867-90BC-6CFF7ECBCE4B}" dt="2019-07-26T19:05:41.739" v="17" actId="26606"/>
          <ac:cxnSpMkLst>
            <pc:docMk/>
            <pc:sldMk cId="684119322" sldId="262"/>
            <ac:cxnSpMk id="33" creationId="{29917919-FE20-47BF-BF4E-3E407660FD97}"/>
          </ac:cxnSpMkLst>
        </pc:cxnChg>
        <pc:cxnChg chg="del">
          <ac:chgData name="Teresa Overcash" userId="a60580f028db9527" providerId="LiveId" clId="{5667D89D-5939-4867-90BC-6CFF7ECBCE4B}" dt="2019-07-26T19:05:41.739" v="17" actId="26606"/>
          <ac:cxnSpMkLst>
            <pc:docMk/>
            <pc:sldMk cId="684119322" sldId="262"/>
            <ac:cxnSpMk id="35" creationId="{DB6C2F95-6201-4319-923C-08F54EB958D7}"/>
          </ac:cxnSpMkLst>
        </pc:cxnChg>
        <pc:cxnChg chg="del">
          <ac:chgData name="Teresa Overcash" userId="a60580f028db9527" providerId="LiveId" clId="{5667D89D-5939-4867-90BC-6CFF7ECBCE4B}" dt="2019-07-26T19:05:41.739" v="17" actId="26606"/>
          <ac:cxnSpMkLst>
            <pc:docMk/>
            <pc:sldMk cId="684119322" sldId="262"/>
            <ac:cxnSpMk id="37" creationId="{1CD89C19-CEAF-435B-A08F-CD0FA5A07649}"/>
          </ac:cxnSpMkLst>
        </pc:cxnChg>
      </pc:sldChg>
      <pc:sldChg chg="addSp delSp modSp">
        <pc:chgData name="Teresa Overcash" userId="a60580f028db9527" providerId="LiveId" clId="{5667D89D-5939-4867-90BC-6CFF7ECBCE4B}" dt="2019-07-26T19:11:41.788" v="62" actId="1076"/>
        <pc:sldMkLst>
          <pc:docMk/>
          <pc:sldMk cId="1205119604" sldId="263"/>
        </pc:sldMkLst>
        <pc:spChg chg="mod ord">
          <ac:chgData name="Teresa Overcash" userId="a60580f028db9527" providerId="LiveId" clId="{5667D89D-5939-4867-90BC-6CFF7ECBCE4B}" dt="2019-07-26T19:03:12.712" v="0" actId="26606"/>
          <ac:spMkLst>
            <pc:docMk/>
            <pc:sldMk cId="1205119604" sldId="263"/>
            <ac:spMk id="2" creationId="{5F8F4D01-E496-43A5-88E1-405A8BBF6EFA}"/>
          </ac:spMkLst>
        </pc:spChg>
        <pc:spChg chg="mod ord">
          <ac:chgData name="Teresa Overcash" userId="a60580f028db9527" providerId="LiveId" clId="{5667D89D-5939-4867-90BC-6CFF7ECBCE4B}" dt="2019-07-26T19:03:52.097" v="3" actId="1076"/>
          <ac:spMkLst>
            <pc:docMk/>
            <pc:sldMk cId="1205119604" sldId="263"/>
            <ac:spMk id="3" creationId="{4D541B23-E883-4E6E-9A01-86501C2ECC77}"/>
          </ac:spMkLst>
        </pc:spChg>
        <pc:spChg chg="del">
          <ac:chgData name="Teresa Overcash" userId="a60580f028db9527" providerId="LiveId" clId="{5667D89D-5939-4867-90BC-6CFF7ECBCE4B}" dt="2019-07-26T19:03:12.712" v="0" actId="26606"/>
          <ac:spMkLst>
            <pc:docMk/>
            <pc:sldMk cId="1205119604" sldId="263"/>
            <ac:spMk id="32" creationId="{E346D14A-35B6-462B-940E-FB42AD8A38C1}"/>
          </ac:spMkLst>
        </pc:spChg>
        <pc:spChg chg="del">
          <ac:chgData name="Teresa Overcash" userId="a60580f028db9527" providerId="LiveId" clId="{5667D89D-5939-4867-90BC-6CFF7ECBCE4B}" dt="2019-07-26T19:03:12.712" v="0" actId="26606"/>
          <ac:spMkLst>
            <pc:docMk/>
            <pc:sldMk cId="1205119604" sldId="263"/>
            <ac:spMk id="34" creationId="{FC727E0C-AA2A-4BF0-B0C6-94E059D85514}"/>
          </ac:spMkLst>
        </pc:spChg>
        <pc:spChg chg="del">
          <ac:chgData name="Teresa Overcash" userId="a60580f028db9527" providerId="LiveId" clId="{5667D89D-5939-4867-90BC-6CFF7ECBCE4B}" dt="2019-07-26T19:03:12.712" v="0" actId="26606"/>
          <ac:spMkLst>
            <pc:docMk/>
            <pc:sldMk cId="1205119604" sldId="263"/>
            <ac:spMk id="36" creationId="{1F6B2E7B-50A4-474C-A0BF-55323ECDA182}"/>
          </ac:spMkLst>
        </pc:spChg>
        <pc:spChg chg="del">
          <ac:chgData name="Teresa Overcash" userId="a60580f028db9527" providerId="LiveId" clId="{5667D89D-5939-4867-90BC-6CFF7ECBCE4B}" dt="2019-07-26T19:03:12.712" v="0" actId="26606"/>
          <ac:spMkLst>
            <pc:docMk/>
            <pc:sldMk cId="1205119604" sldId="263"/>
            <ac:spMk id="38" creationId="{DAB684CD-1CA6-44AD-B86E-07661B89BAF9}"/>
          </ac:spMkLst>
        </pc:spChg>
        <pc:spChg chg="add">
          <ac:chgData name="Teresa Overcash" userId="a60580f028db9527" providerId="LiveId" clId="{5667D89D-5939-4867-90BC-6CFF7ECBCE4B}" dt="2019-07-26T19:03:12.712" v="0" actId="26606"/>
          <ac:spMkLst>
            <pc:docMk/>
            <pc:sldMk cId="1205119604" sldId="263"/>
            <ac:spMk id="49" creationId="{1E94681D-2A4C-4A8D-B9B5-31D440D0328D}"/>
          </ac:spMkLst>
        </pc:spChg>
        <pc:spChg chg="add">
          <ac:chgData name="Teresa Overcash" userId="a60580f028db9527" providerId="LiveId" clId="{5667D89D-5939-4867-90BC-6CFF7ECBCE4B}" dt="2019-07-26T19:03:12.712" v="0" actId="26606"/>
          <ac:spMkLst>
            <pc:docMk/>
            <pc:sldMk cId="1205119604" sldId="263"/>
            <ac:spMk id="51" creationId="{31C38BAC-C3D7-4FD3-A404-B49A8FE14C17}"/>
          </ac:spMkLst>
        </pc:spChg>
        <pc:spChg chg="add">
          <ac:chgData name="Teresa Overcash" userId="a60580f028db9527" providerId="LiveId" clId="{5667D89D-5939-4867-90BC-6CFF7ECBCE4B}" dt="2019-07-26T19:03:12.712" v="0" actId="26606"/>
          <ac:spMkLst>
            <pc:docMk/>
            <pc:sldMk cId="1205119604" sldId="263"/>
            <ac:spMk id="53" creationId="{57D58D39-B281-4984-AC2E-E29901BC68F3}"/>
          </ac:spMkLst>
        </pc:spChg>
        <pc:spChg chg="add">
          <ac:chgData name="Teresa Overcash" userId="a60580f028db9527" providerId="LiveId" clId="{5667D89D-5939-4867-90BC-6CFF7ECBCE4B}" dt="2019-07-26T19:03:12.712" v="0" actId="26606"/>
          <ac:spMkLst>
            <pc:docMk/>
            <pc:sldMk cId="1205119604" sldId="263"/>
            <ac:spMk id="55" creationId="{2DC4AA0A-D9C3-4A0B-990D-1BCB0022A696}"/>
          </ac:spMkLst>
        </pc:spChg>
        <pc:spChg chg="add">
          <ac:chgData name="Teresa Overcash" userId="a60580f028db9527" providerId="LiveId" clId="{5667D89D-5939-4867-90BC-6CFF7ECBCE4B}" dt="2019-07-26T19:03:12.712" v="0" actId="26606"/>
          <ac:spMkLst>
            <pc:docMk/>
            <pc:sldMk cId="1205119604" sldId="263"/>
            <ac:spMk id="57" creationId="{6A0B685E-5162-4E10-98F2-9511FD9E2CE8}"/>
          </ac:spMkLst>
        </pc:spChg>
        <pc:spChg chg="add">
          <ac:chgData name="Teresa Overcash" userId="a60580f028db9527" providerId="LiveId" clId="{5667D89D-5939-4867-90BC-6CFF7ECBCE4B}" dt="2019-07-26T19:03:12.712" v="0" actId="26606"/>
          <ac:spMkLst>
            <pc:docMk/>
            <pc:sldMk cId="1205119604" sldId="263"/>
            <ac:spMk id="59" creationId="{1D9D3865-C494-4C4A-8495-8245E905469D}"/>
          </ac:spMkLst>
        </pc:spChg>
        <pc:picChg chg="mod">
          <ac:chgData name="Teresa Overcash" userId="a60580f028db9527" providerId="LiveId" clId="{5667D89D-5939-4867-90BC-6CFF7ECBCE4B}" dt="2019-07-26T19:03:12.712" v="0" actId="26606"/>
          <ac:picMkLst>
            <pc:docMk/>
            <pc:sldMk cId="1205119604" sldId="263"/>
            <ac:picMk id="7" creationId="{36691097-2E13-442F-A460-9A58818E867E}"/>
          </ac:picMkLst>
        </pc:picChg>
        <pc:picChg chg="mod">
          <ac:chgData name="Teresa Overcash" userId="a60580f028db9527" providerId="LiveId" clId="{5667D89D-5939-4867-90BC-6CFF7ECBCE4B}" dt="2019-07-26T19:03:12.712" v="0" actId="26606"/>
          <ac:picMkLst>
            <pc:docMk/>
            <pc:sldMk cId="1205119604" sldId="263"/>
            <ac:picMk id="11" creationId="{469E3BB6-1F32-4A63-8069-B3828E9E219A}"/>
          </ac:picMkLst>
        </pc:picChg>
        <pc:picChg chg="mod ord">
          <ac:chgData name="Teresa Overcash" userId="a60580f028db9527" providerId="LiveId" clId="{5667D89D-5939-4867-90BC-6CFF7ECBCE4B}" dt="2019-07-26T19:03:12.712" v="0" actId="26606"/>
          <ac:picMkLst>
            <pc:docMk/>
            <pc:sldMk cId="1205119604" sldId="263"/>
            <ac:picMk id="15" creationId="{DF44FAD8-6261-407A-9F28-468E3024C2D3}"/>
          </ac:picMkLst>
        </pc:picChg>
        <pc:picChg chg="add mod">
          <ac:chgData name="Teresa Overcash" userId="a60580f028db9527" providerId="LiveId" clId="{5667D89D-5939-4867-90BC-6CFF7ECBCE4B}" dt="2019-07-26T19:11:41.788" v="62" actId="1076"/>
          <ac:picMkLst>
            <pc:docMk/>
            <pc:sldMk cId="1205119604" sldId="263"/>
            <ac:picMk id="17" creationId="{64D9DD3F-BBD2-42F7-AEED-F742176F7003}"/>
          </ac:picMkLst>
        </pc:picChg>
        <pc:cxnChg chg="del">
          <ac:chgData name="Teresa Overcash" userId="a60580f028db9527" providerId="LiveId" clId="{5667D89D-5939-4867-90BC-6CFF7ECBCE4B}" dt="2019-07-26T19:03:12.712" v="0" actId="26606"/>
          <ac:cxnSpMkLst>
            <pc:docMk/>
            <pc:sldMk cId="1205119604" sldId="263"/>
            <ac:cxnSpMk id="40" creationId="{A207C111-4AF5-46E6-9072-33829E27EC17}"/>
          </ac:cxnSpMkLst>
        </pc:cxnChg>
        <pc:cxnChg chg="del">
          <ac:chgData name="Teresa Overcash" userId="a60580f028db9527" providerId="LiveId" clId="{5667D89D-5939-4867-90BC-6CFF7ECBCE4B}" dt="2019-07-26T19:03:12.712" v="0" actId="26606"/>
          <ac:cxnSpMkLst>
            <pc:docMk/>
            <pc:sldMk cId="1205119604" sldId="263"/>
            <ac:cxnSpMk id="42" creationId="{51B42FE6-BEAF-413E-A213-73F20F11FDBF}"/>
          </ac:cxnSpMkLst>
        </pc:cxnChg>
        <pc:cxnChg chg="del">
          <ac:chgData name="Teresa Overcash" userId="a60580f028db9527" providerId="LiveId" clId="{5667D89D-5939-4867-90BC-6CFF7ECBCE4B}" dt="2019-07-26T19:03:12.712" v="0" actId="26606"/>
          <ac:cxnSpMkLst>
            <pc:docMk/>
            <pc:sldMk cId="1205119604" sldId="263"/>
            <ac:cxnSpMk id="44" creationId="{F232A2AC-37C6-4CAC-BAAD-1606F4BB6FF7}"/>
          </ac:cxnSpMkLst>
        </pc:cxnChg>
        <pc:cxnChg chg="add">
          <ac:chgData name="Teresa Overcash" userId="a60580f028db9527" providerId="LiveId" clId="{5667D89D-5939-4867-90BC-6CFF7ECBCE4B}" dt="2019-07-26T19:03:12.712" v="0" actId="26606"/>
          <ac:cxnSpMkLst>
            <pc:docMk/>
            <pc:sldMk cId="1205119604" sldId="263"/>
            <ac:cxnSpMk id="61" creationId="{B78EE79F-FCAA-4CF9-9746-730B51FC4CB3}"/>
          </ac:cxnSpMkLst>
        </pc:cxnChg>
      </pc:sldChg>
      <pc:sldChg chg="addSp modSp">
        <pc:chgData name="Teresa Overcash" userId="a60580f028db9527" providerId="LiveId" clId="{5667D89D-5939-4867-90BC-6CFF7ECBCE4B}" dt="2019-07-26T19:15:12.103" v="88" actId="1076"/>
        <pc:sldMkLst>
          <pc:docMk/>
          <pc:sldMk cId="3464505831" sldId="264"/>
        </pc:sldMkLst>
        <pc:picChg chg="add mod">
          <ac:chgData name="Teresa Overcash" userId="a60580f028db9527" providerId="LiveId" clId="{5667D89D-5939-4867-90BC-6CFF7ECBCE4B}" dt="2019-07-26T19:15:12.103" v="88" actId="1076"/>
          <ac:picMkLst>
            <pc:docMk/>
            <pc:sldMk cId="3464505831" sldId="264"/>
            <ac:picMk id="23" creationId="{1BC13458-CB70-4C03-AEF0-5AC4F4FF2E41}"/>
          </ac:picMkLst>
        </pc:picChg>
      </pc:sldChg>
    </pc:docChg>
  </pc:docChgLst>
  <pc:docChgLst>
    <pc:chgData name="Guest User" providerId="Windows Live" clId="Web-{290D36CA-0062-4FC3-9061-F1EFC6034DD1}"/>
    <pc:docChg chg="modSld">
      <pc:chgData name="Guest User" userId="" providerId="Windows Live" clId="Web-{290D36CA-0062-4FC3-9061-F1EFC6034DD1}" dt="2020-01-06T12:23:33.595" v="11" actId="14100"/>
      <pc:docMkLst>
        <pc:docMk/>
      </pc:docMkLst>
      <pc:sldChg chg="modSp">
        <pc:chgData name="Guest User" userId="" providerId="Windows Live" clId="Web-{290D36CA-0062-4FC3-9061-F1EFC6034DD1}" dt="2020-01-06T12:07:21.658" v="9" actId="14100"/>
        <pc:sldMkLst>
          <pc:docMk/>
          <pc:sldMk cId="3811993571" sldId="259"/>
        </pc:sldMkLst>
        <pc:spChg chg="mod">
          <ac:chgData name="Guest User" userId="" providerId="Windows Live" clId="Web-{290D36CA-0062-4FC3-9061-F1EFC6034DD1}" dt="2020-01-06T11:59:38.870" v="1" actId="1076"/>
          <ac:spMkLst>
            <pc:docMk/>
            <pc:sldMk cId="3811993571" sldId="259"/>
            <ac:spMk id="2" creationId="{AE08E896-B0DA-4329-A774-D06E7FA1452F}"/>
          </ac:spMkLst>
        </pc:spChg>
        <pc:spChg chg="mod">
          <ac:chgData name="Guest User" userId="" providerId="Windows Live" clId="Web-{290D36CA-0062-4FC3-9061-F1EFC6034DD1}" dt="2020-01-06T12:07:18.251" v="7" actId="14100"/>
          <ac:spMkLst>
            <pc:docMk/>
            <pc:sldMk cId="3811993571" sldId="259"/>
            <ac:spMk id="3" creationId="{37B25A95-B40A-41F6-9A8B-6C25079CD7E0}"/>
          </ac:spMkLst>
        </pc:spChg>
        <pc:picChg chg="mod">
          <ac:chgData name="Guest User" userId="" providerId="Windows Live" clId="Web-{290D36CA-0062-4FC3-9061-F1EFC6034DD1}" dt="2020-01-06T12:07:21.658" v="9" actId="14100"/>
          <ac:picMkLst>
            <pc:docMk/>
            <pc:sldMk cId="3811993571" sldId="259"/>
            <ac:picMk id="7" creationId="{4AE9692A-C699-4029-9546-9A5C3C2465DE}"/>
          </ac:picMkLst>
        </pc:picChg>
      </pc:sldChg>
      <pc:sldChg chg="modSp">
        <pc:chgData name="Guest User" userId="" providerId="Windows Live" clId="Web-{290D36CA-0062-4FC3-9061-F1EFC6034DD1}" dt="2020-01-06T12:23:33.595" v="11" actId="14100"/>
        <pc:sldMkLst>
          <pc:docMk/>
          <pc:sldMk cId="684119322" sldId="262"/>
        </pc:sldMkLst>
        <pc:picChg chg="mod">
          <ac:chgData name="Guest User" userId="" providerId="Windows Live" clId="Web-{290D36CA-0062-4FC3-9061-F1EFC6034DD1}" dt="2020-01-06T12:23:33.595" v="11" actId="14100"/>
          <ac:picMkLst>
            <pc:docMk/>
            <pc:sldMk cId="684119322" sldId="262"/>
            <ac:picMk id="42" creationId="{2CA9DFB5-6D6D-4383-A6D2-0C96089905D5}"/>
          </ac:picMkLst>
        </pc:picChg>
      </pc:sldChg>
    </pc:docChg>
  </pc:docChgLst>
  <pc:docChgLst>
    <pc:chgData name="Guest User" providerId="Windows Live" clId="Web-{3067569B-D15C-4CC5-AF4B-DF66829A2AD4}"/>
    <pc:docChg chg="addSld delSld modSld">
      <pc:chgData name="Guest User" userId="" providerId="Windows Live" clId="Web-{3067569B-D15C-4CC5-AF4B-DF66829A2AD4}" dt="2022-04-27T03:37:53.064" v="1522" actId="20577"/>
      <pc:docMkLst>
        <pc:docMk/>
      </pc:docMkLst>
      <pc:sldChg chg="modSp">
        <pc:chgData name="Guest User" userId="" providerId="Windows Live" clId="Web-{3067569B-D15C-4CC5-AF4B-DF66829A2AD4}" dt="2022-04-27T03:14:56.690" v="858" actId="14100"/>
        <pc:sldMkLst>
          <pc:docMk/>
          <pc:sldMk cId="3811993571" sldId="259"/>
        </pc:sldMkLst>
        <pc:spChg chg="mod">
          <ac:chgData name="Guest User" userId="" providerId="Windows Live" clId="Web-{3067569B-D15C-4CC5-AF4B-DF66829A2AD4}" dt="2022-04-27T03:13:55.360" v="855" actId="14100"/>
          <ac:spMkLst>
            <pc:docMk/>
            <pc:sldMk cId="3811993571" sldId="259"/>
            <ac:spMk id="2" creationId="{AE08E896-B0DA-4329-A774-D06E7FA1452F}"/>
          </ac:spMkLst>
        </pc:spChg>
        <pc:spChg chg="mod">
          <ac:chgData name="Guest User" userId="" providerId="Windows Live" clId="Web-{3067569B-D15C-4CC5-AF4B-DF66829A2AD4}" dt="2022-04-27T03:14:56.690" v="858" actId="14100"/>
          <ac:spMkLst>
            <pc:docMk/>
            <pc:sldMk cId="3811993571" sldId="259"/>
            <ac:spMk id="3" creationId="{37B25A95-B40A-41F6-9A8B-6C25079CD7E0}"/>
          </ac:spMkLst>
        </pc:spChg>
        <pc:picChg chg="mod">
          <ac:chgData name="Guest User" userId="" providerId="Windows Live" clId="Web-{3067569B-D15C-4CC5-AF4B-DF66829A2AD4}" dt="2022-04-27T03:12:40.578" v="841" actId="14100"/>
          <ac:picMkLst>
            <pc:docMk/>
            <pc:sldMk cId="3811993571" sldId="259"/>
            <ac:picMk id="5" creationId="{2370DD79-FB4C-461A-8F05-5C9C307A5776}"/>
          </ac:picMkLst>
        </pc:picChg>
        <pc:picChg chg="mod">
          <ac:chgData name="Guest User" userId="" providerId="Windows Live" clId="Web-{3067569B-D15C-4CC5-AF4B-DF66829A2AD4}" dt="2022-04-27T03:12:34.140" v="840" actId="1076"/>
          <ac:picMkLst>
            <pc:docMk/>
            <pc:sldMk cId="3811993571" sldId="259"/>
            <ac:picMk id="7" creationId="{4AE9692A-C699-4029-9546-9A5C3C2465DE}"/>
          </ac:picMkLst>
        </pc:picChg>
      </pc:sldChg>
      <pc:sldChg chg="modSp">
        <pc:chgData name="Guest User" userId="" providerId="Windows Live" clId="Web-{3067569B-D15C-4CC5-AF4B-DF66829A2AD4}" dt="2022-04-27T03:18:47.772" v="1042" actId="20577"/>
        <pc:sldMkLst>
          <pc:docMk/>
          <pc:sldMk cId="477164949" sldId="261"/>
        </pc:sldMkLst>
        <pc:graphicFrameChg chg="modGraphic">
          <ac:chgData name="Guest User" userId="" providerId="Windows Live" clId="Web-{3067569B-D15C-4CC5-AF4B-DF66829A2AD4}" dt="2022-04-27T03:18:47.772" v="1042" actId="20577"/>
          <ac:graphicFrameMkLst>
            <pc:docMk/>
            <pc:sldMk cId="477164949" sldId="261"/>
            <ac:graphicFrameMk id="5" creationId="{14902A7F-054C-4010-9769-7D0A0C9B81C0}"/>
          </ac:graphicFrameMkLst>
        </pc:graphicFrameChg>
      </pc:sldChg>
      <pc:sldChg chg="modSp">
        <pc:chgData name="Guest User" userId="" providerId="Windows Live" clId="Web-{3067569B-D15C-4CC5-AF4B-DF66829A2AD4}" dt="2022-04-27T03:11:32.014" v="838" actId="20577"/>
        <pc:sldMkLst>
          <pc:docMk/>
          <pc:sldMk cId="684119322" sldId="262"/>
        </pc:sldMkLst>
        <pc:spChg chg="mod">
          <ac:chgData name="Guest User" userId="" providerId="Windows Live" clId="Web-{3067569B-D15C-4CC5-AF4B-DF66829A2AD4}" dt="2022-04-27T03:11:32.014" v="838" actId="20577"/>
          <ac:spMkLst>
            <pc:docMk/>
            <pc:sldMk cId="684119322" sldId="262"/>
            <ac:spMk id="2" creationId="{D8BA7323-0701-4574-828E-0AE36991C927}"/>
          </ac:spMkLst>
        </pc:spChg>
      </pc:sldChg>
      <pc:sldChg chg="addSp delSp modSp">
        <pc:chgData name="Guest User" userId="" providerId="Windows Live" clId="Web-{3067569B-D15C-4CC5-AF4B-DF66829A2AD4}" dt="2022-04-27T03:37:53.064" v="1522" actId="20577"/>
        <pc:sldMkLst>
          <pc:docMk/>
          <pc:sldMk cId="1205119604" sldId="263"/>
        </pc:sldMkLst>
        <pc:spChg chg="mod">
          <ac:chgData name="Guest User" userId="" providerId="Windows Live" clId="Web-{3067569B-D15C-4CC5-AF4B-DF66829A2AD4}" dt="2022-04-27T03:37:53.064" v="1522" actId="20577"/>
          <ac:spMkLst>
            <pc:docMk/>
            <pc:sldMk cId="1205119604" sldId="263"/>
            <ac:spMk id="3" creationId="{4D541B23-E883-4E6E-9A01-86501C2ECC77}"/>
          </ac:spMkLst>
        </pc:spChg>
        <pc:spChg chg="add mod">
          <ac:chgData name="Guest User" userId="" providerId="Windows Live" clId="Web-{3067569B-D15C-4CC5-AF4B-DF66829A2AD4}" dt="2022-04-27T03:35:16.389" v="1423" actId="14100"/>
          <ac:spMkLst>
            <pc:docMk/>
            <pc:sldMk cId="1205119604" sldId="263"/>
            <ac:spMk id="4" creationId="{7EC04E26-864A-BA1E-6874-5BFC48618A35}"/>
          </ac:spMkLst>
        </pc:spChg>
        <pc:spChg chg="add del mod">
          <ac:chgData name="Guest User" userId="" providerId="Windows Live" clId="Web-{3067569B-D15C-4CC5-AF4B-DF66829A2AD4}" dt="2022-04-27T03:22:12.620" v="1073"/>
          <ac:spMkLst>
            <pc:docMk/>
            <pc:sldMk cId="1205119604" sldId="263"/>
            <ac:spMk id="5" creationId="{2A0E40CC-B624-D76E-1C88-73803E6451B3}"/>
          </ac:spMkLst>
        </pc:spChg>
        <pc:spChg chg="add mod">
          <ac:chgData name="Guest User" userId="" providerId="Windows Live" clId="Web-{3067569B-D15C-4CC5-AF4B-DF66829A2AD4}" dt="2022-04-27T03:35:22.123" v="1424" actId="14100"/>
          <ac:spMkLst>
            <pc:docMk/>
            <pc:sldMk cId="1205119604" sldId="263"/>
            <ac:spMk id="6" creationId="{121FA677-EF16-3F3C-1746-86CCE352D00F}"/>
          </ac:spMkLst>
        </pc:spChg>
        <pc:picChg chg="del">
          <ac:chgData name="Guest User" userId="" providerId="Windows Live" clId="Web-{3067569B-D15C-4CC5-AF4B-DF66829A2AD4}" dt="2022-04-27T03:20:46.853" v="1061"/>
          <ac:picMkLst>
            <pc:docMk/>
            <pc:sldMk cId="1205119604" sldId="263"/>
            <ac:picMk id="11" creationId="{469E3BB6-1F32-4A63-8069-B3828E9E219A}"/>
          </ac:picMkLst>
        </pc:picChg>
        <pc:picChg chg="del">
          <ac:chgData name="Guest User" userId="" providerId="Windows Live" clId="Web-{3067569B-D15C-4CC5-AF4B-DF66829A2AD4}" dt="2022-04-27T03:20:43.493" v="1060"/>
          <ac:picMkLst>
            <pc:docMk/>
            <pc:sldMk cId="1205119604" sldId="263"/>
            <ac:picMk id="15" creationId="{DF44FAD8-6261-407A-9F28-468E3024C2D3}"/>
          </ac:picMkLst>
        </pc:picChg>
      </pc:sldChg>
      <pc:sldChg chg="modSp">
        <pc:chgData name="Guest User" userId="" providerId="Windows Live" clId="Web-{3067569B-D15C-4CC5-AF4B-DF66829A2AD4}" dt="2022-04-27T03:20:35.556" v="1059" actId="20577"/>
        <pc:sldMkLst>
          <pc:docMk/>
          <pc:sldMk cId="3464505831" sldId="264"/>
        </pc:sldMkLst>
        <pc:spChg chg="mod">
          <ac:chgData name="Guest User" userId="" providerId="Windows Live" clId="Web-{3067569B-D15C-4CC5-AF4B-DF66829A2AD4}" dt="2022-04-27T03:19:42.227" v="1044" actId="14100"/>
          <ac:spMkLst>
            <pc:docMk/>
            <pc:sldMk cId="3464505831" sldId="264"/>
            <ac:spMk id="2" creationId="{7A6D101E-D018-4AE1-84C7-7A7111E183C0}"/>
          </ac:spMkLst>
        </pc:spChg>
        <pc:spChg chg="mod">
          <ac:chgData name="Guest User" userId="" providerId="Windows Live" clId="Web-{3067569B-D15C-4CC5-AF4B-DF66829A2AD4}" dt="2022-04-27T03:20:35.556" v="1059" actId="20577"/>
          <ac:spMkLst>
            <pc:docMk/>
            <pc:sldMk cId="3464505831" sldId="264"/>
            <ac:spMk id="3" creationId="{CD23C787-C778-4B16-9333-AA39EADC2E55}"/>
          </ac:spMkLst>
        </pc:spChg>
        <pc:picChg chg="mod">
          <ac:chgData name="Guest User" userId="" providerId="Windows Live" clId="Web-{3067569B-D15C-4CC5-AF4B-DF66829A2AD4}" dt="2022-04-27T03:19:52.258" v="1047" actId="14100"/>
          <ac:picMkLst>
            <pc:docMk/>
            <pc:sldMk cId="3464505831" sldId="264"/>
            <ac:picMk id="15" creationId="{A5796B7C-E422-481C-BBA2-F3D99B6BA83E}"/>
          </ac:picMkLst>
        </pc:picChg>
      </pc:sldChg>
      <pc:sldChg chg="new del">
        <pc:chgData name="Guest User" userId="" providerId="Windows Live" clId="Web-{3067569B-D15C-4CC5-AF4B-DF66829A2AD4}" dt="2022-04-27T03:21:08.322" v="1063"/>
        <pc:sldMkLst>
          <pc:docMk/>
          <pc:sldMk cId="3151387792" sldId="265"/>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 Id="rId14" Type="http://schemas.openxmlformats.org/officeDocument/2006/relationships/image" Target="../media/image2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 Id="rId1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FA4D6B-923A-4458-A2C0-628580CD29AB}"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D6E5E254-D90A-49EC-9E64-F89EE521D075}">
      <dgm:prSet custT="1"/>
      <dgm:spPr/>
      <dgm:t>
        <a:bodyPr/>
        <a:lstStyle/>
        <a:p>
          <a:pPr rtl="0"/>
          <a:r>
            <a:rPr lang="en-US" sz="1800" dirty="0"/>
            <a:t>REMEMBER,</a:t>
          </a:r>
          <a:r>
            <a:rPr lang="en-US" sz="1800" dirty="0">
              <a:latin typeface="Garamond" panose="02020404030301010803"/>
            </a:rPr>
            <a:t> </a:t>
          </a:r>
          <a:r>
            <a:rPr lang="en-US" sz="1800" dirty="0"/>
            <a:t>these are FREE services to you the BUYER!</a:t>
          </a:r>
          <a:r>
            <a:rPr lang="en-US" sz="1800" dirty="0">
              <a:latin typeface="Garamond" panose="02020404030301010803"/>
            </a:rPr>
            <a:t> </a:t>
          </a:r>
          <a:r>
            <a:rPr lang="en-US" sz="1800" dirty="0"/>
            <a:t> The SELLER PAYS COMMISSION </a:t>
          </a:r>
          <a:r>
            <a:rPr lang="en-US" sz="1800" dirty="0">
              <a:latin typeface="Garamond" panose="02020404030301010803"/>
            </a:rPr>
            <a:t>*</a:t>
          </a:r>
          <a:r>
            <a:rPr lang="en-US" sz="1800" dirty="0"/>
            <a:t>in most cases*</a:t>
          </a:r>
          <a:endParaRPr lang="en-US" sz="1200" dirty="0"/>
        </a:p>
      </dgm:t>
    </dgm:pt>
    <dgm:pt modelId="{8D3EB29D-57CD-4F1C-A6E3-558F13B7F9A8}" type="parTrans" cxnId="{0497FEF4-B20D-4902-9756-4971CA253E72}">
      <dgm:prSet/>
      <dgm:spPr/>
      <dgm:t>
        <a:bodyPr/>
        <a:lstStyle/>
        <a:p>
          <a:endParaRPr lang="en-US"/>
        </a:p>
      </dgm:t>
    </dgm:pt>
    <dgm:pt modelId="{C1DF3B07-6DDF-47FE-BA17-CA4C0370A845}" type="sibTrans" cxnId="{0497FEF4-B20D-4902-9756-4971CA253E72}">
      <dgm:prSet/>
      <dgm:spPr/>
      <dgm:t>
        <a:bodyPr/>
        <a:lstStyle/>
        <a:p>
          <a:endParaRPr lang="en-US"/>
        </a:p>
      </dgm:t>
    </dgm:pt>
    <dgm:pt modelId="{2CCF3069-AAF0-430A-A0D8-4DBE263C568F}">
      <dgm:prSet custT="1"/>
      <dgm:spPr/>
      <dgm:t>
        <a:bodyPr/>
        <a:lstStyle/>
        <a:p>
          <a:r>
            <a:rPr lang="en-US" sz="1800" dirty="0"/>
            <a:t>Check your ONE APP several times a day for new listings and price reductions!</a:t>
          </a:r>
          <a:endParaRPr lang="en-US" sz="1600" dirty="0"/>
        </a:p>
      </dgm:t>
    </dgm:pt>
    <dgm:pt modelId="{2ACB22A3-6743-4382-A1B7-D39B293F3A41}" type="parTrans" cxnId="{06C80DE8-7211-415A-A320-316B6FC07863}">
      <dgm:prSet/>
      <dgm:spPr/>
      <dgm:t>
        <a:bodyPr/>
        <a:lstStyle/>
        <a:p>
          <a:endParaRPr lang="en-US"/>
        </a:p>
      </dgm:t>
    </dgm:pt>
    <dgm:pt modelId="{C006E07D-5F8D-4627-900D-CDCE3C8E98BC}" type="sibTrans" cxnId="{06C80DE8-7211-415A-A320-316B6FC07863}">
      <dgm:prSet/>
      <dgm:spPr/>
      <dgm:t>
        <a:bodyPr/>
        <a:lstStyle/>
        <a:p>
          <a:endParaRPr lang="en-US"/>
        </a:p>
      </dgm:t>
    </dgm:pt>
    <dgm:pt modelId="{FEBB2A7B-6DEB-4F84-BED6-0140673BAAD2}">
      <dgm:prSet custT="1"/>
      <dgm:spPr/>
      <dgm:t>
        <a:bodyPr/>
        <a:lstStyle/>
        <a:p>
          <a:pPr rtl="0"/>
          <a:r>
            <a:rPr lang="en-US" sz="1600" dirty="0"/>
            <a:t>Check your emails and text messages for new listing alerts from me!</a:t>
          </a:r>
          <a:r>
            <a:rPr lang="en-US" sz="1600" dirty="0">
              <a:latin typeface="Garamond" panose="02020404030301010803"/>
            </a:rPr>
            <a:t> </a:t>
          </a:r>
          <a:r>
            <a:rPr lang="en-US" sz="1600" dirty="0"/>
            <a:t> What contact method do you prefer? Call, text, email</a:t>
          </a:r>
          <a:r>
            <a:rPr lang="en-US" sz="1400" dirty="0"/>
            <a:t>?</a:t>
          </a:r>
        </a:p>
      </dgm:t>
    </dgm:pt>
    <dgm:pt modelId="{6767486E-CF1A-4428-9016-C1B12EDF062C}" type="parTrans" cxnId="{026B4139-6ECF-4EF8-B0B3-36920EE5D615}">
      <dgm:prSet/>
      <dgm:spPr/>
      <dgm:t>
        <a:bodyPr/>
        <a:lstStyle/>
        <a:p>
          <a:endParaRPr lang="en-US"/>
        </a:p>
      </dgm:t>
    </dgm:pt>
    <dgm:pt modelId="{E8D25F3F-D01B-4C75-9D1D-725090068E4C}" type="sibTrans" cxnId="{026B4139-6ECF-4EF8-B0B3-36920EE5D615}">
      <dgm:prSet/>
      <dgm:spPr/>
      <dgm:t>
        <a:bodyPr/>
        <a:lstStyle/>
        <a:p>
          <a:endParaRPr lang="en-US"/>
        </a:p>
      </dgm:t>
    </dgm:pt>
    <dgm:pt modelId="{55545248-636A-4C0E-8BBD-E9E69C2CB2C7}">
      <dgm:prSet custT="1"/>
      <dgm:spPr/>
      <dgm:t>
        <a:bodyPr/>
        <a:lstStyle/>
        <a:p>
          <a:pPr rtl="0"/>
          <a:r>
            <a:rPr lang="en-US" sz="1800" dirty="0"/>
            <a:t>If you see a</a:t>
          </a:r>
          <a:r>
            <a:rPr lang="en-US" sz="1800" dirty="0">
              <a:latin typeface="Garamond" panose="02020404030301010803"/>
            </a:rPr>
            <a:t> for sale by owner</a:t>
          </a:r>
          <a:r>
            <a:rPr lang="en-US" sz="1800" dirty="0"/>
            <a:t> </a:t>
          </a:r>
          <a:r>
            <a:rPr lang="en-US" sz="1800" dirty="0">
              <a:latin typeface="Garamond" panose="02020404030301010803"/>
            </a:rPr>
            <a:t>please </a:t>
          </a:r>
          <a:r>
            <a:rPr lang="en-US" sz="1800" dirty="0"/>
            <a:t>contact me ASAP so I can set up the appointments and guide you through the process</a:t>
          </a:r>
          <a:r>
            <a:rPr lang="en-US" sz="1100" dirty="0"/>
            <a:t>!</a:t>
          </a:r>
        </a:p>
      </dgm:t>
    </dgm:pt>
    <dgm:pt modelId="{98806F2A-485B-47CE-A454-0AB2F3B1032B}" type="parTrans" cxnId="{684BC3E3-900D-4A3B-BC8F-D0D657509955}">
      <dgm:prSet/>
      <dgm:spPr/>
      <dgm:t>
        <a:bodyPr/>
        <a:lstStyle/>
        <a:p>
          <a:endParaRPr lang="en-US"/>
        </a:p>
      </dgm:t>
    </dgm:pt>
    <dgm:pt modelId="{66DA76B4-4B16-460A-B3DB-1388B3BB0AEC}" type="sibTrans" cxnId="{684BC3E3-900D-4A3B-BC8F-D0D657509955}">
      <dgm:prSet/>
      <dgm:spPr/>
      <dgm:t>
        <a:bodyPr/>
        <a:lstStyle/>
        <a:p>
          <a:endParaRPr lang="en-US"/>
        </a:p>
      </dgm:t>
    </dgm:pt>
    <dgm:pt modelId="{7033A3C3-8447-446E-80AF-3A5CF5297384}">
      <dgm:prSet custT="1"/>
      <dgm:spPr/>
      <dgm:t>
        <a:bodyPr/>
        <a:lstStyle/>
        <a:p>
          <a:pPr rtl="0"/>
          <a:r>
            <a:rPr lang="en-US" sz="1600" dirty="0"/>
            <a:t>If you see a listing from another company and want more information or to view </a:t>
          </a:r>
          <a:r>
            <a:rPr lang="en-US" sz="1600" dirty="0">
              <a:latin typeface="Garamond" panose="02020404030301010803"/>
            </a:rPr>
            <a:t>call me or request to tour it on your ONE APP. </a:t>
          </a:r>
          <a:endParaRPr lang="en-US" sz="1600" dirty="0"/>
        </a:p>
      </dgm:t>
    </dgm:pt>
    <dgm:pt modelId="{0BB2761C-37B5-49FB-9E13-1881ACDA5575}" type="parTrans" cxnId="{05C8F52E-9120-48A9-BA9E-01A5F1180031}">
      <dgm:prSet/>
      <dgm:spPr/>
      <dgm:t>
        <a:bodyPr/>
        <a:lstStyle/>
        <a:p>
          <a:endParaRPr lang="en-US"/>
        </a:p>
      </dgm:t>
    </dgm:pt>
    <dgm:pt modelId="{D583580B-E467-4735-BB75-0310A9B59B56}" type="sibTrans" cxnId="{05C8F52E-9120-48A9-BA9E-01A5F1180031}">
      <dgm:prSet/>
      <dgm:spPr/>
      <dgm:t>
        <a:bodyPr/>
        <a:lstStyle/>
        <a:p>
          <a:endParaRPr lang="en-US"/>
        </a:p>
      </dgm:t>
    </dgm:pt>
    <dgm:pt modelId="{185E83BD-D9B6-4EF3-BCF8-B1D74AA6F104}">
      <dgm:prSet custT="1"/>
      <dgm:spPr/>
      <dgm:t>
        <a:bodyPr/>
        <a:lstStyle/>
        <a:p>
          <a:pPr rtl="0"/>
          <a:r>
            <a:rPr lang="en-US" sz="1600" dirty="0"/>
            <a:t>If you want to go to an Open House</a:t>
          </a:r>
          <a:r>
            <a:rPr lang="en-US" sz="1600" dirty="0">
              <a:latin typeface="Garamond" panose="02020404030301010803"/>
            </a:rPr>
            <a:t> please</a:t>
          </a:r>
          <a:r>
            <a:rPr lang="en-US" sz="1600" dirty="0"/>
            <a:t> give my card to the agent on </a:t>
          </a:r>
          <a:r>
            <a:rPr lang="en-US" sz="1600" dirty="0">
              <a:latin typeface="Garamond" panose="02020404030301010803"/>
            </a:rPr>
            <a:t>duty so they can let me know you attended and let me know any pertinent information.</a:t>
          </a:r>
          <a:endParaRPr lang="en-US" sz="1600" dirty="0"/>
        </a:p>
      </dgm:t>
    </dgm:pt>
    <dgm:pt modelId="{69C24175-B9D3-4D9B-88D0-22C19059B8DC}" type="parTrans" cxnId="{D255861B-988E-4D51-8A72-6E062E6FDC3B}">
      <dgm:prSet/>
      <dgm:spPr/>
      <dgm:t>
        <a:bodyPr/>
        <a:lstStyle/>
        <a:p>
          <a:endParaRPr lang="en-US"/>
        </a:p>
      </dgm:t>
    </dgm:pt>
    <dgm:pt modelId="{EC3E1F65-C355-462B-BBE4-471B8F2D50EC}" type="sibTrans" cxnId="{D255861B-988E-4D51-8A72-6E062E6FDC3B}">
      <dgm:prSet/>
      <dgm:spPr/>
      <dgm:t>
        <a:bodyPr/>
        <a:lstStyle/>
        <a:p>
          <a:endParaRPr lang="en-US"/>
        </a:p>
      </dgm:t>
    </dgm:pt>
    <dgm:pt modelId="{09411EFC-5E43-447E-BFC2-9B24C8D6002E}">
      <dgm:prSet custT="1"/>
      <dgm:spPr/>
      <dgm:t>
        <a:bodyPr/>
        <a:lstStyle/>
        <a:p>
          <a:r>
            <a:rPr lang="en-US" sz="1800" dirty="0"/>
            <a:t>Remember this is a TEAM EFFORT and I am here to navigate you through the process and answer ALL questions!!</a:t>
          </a:r>
        </a:p>
      </dgm:t>
    </dgm:pt>
    <dgm:pt modelId="{81DA41F3-4D9C-4299-93EA-D4E2F490383D}" type="parTrans" cxnId="{3864603B-F116-484F-834D-2B77AFCE4966}">
      <dgm:prSet/>
      <dgm:spPr/>
      <dgm:t>
        <a:bodyPr/>
        <a:lstStyle/>
        <a:p>
          <a:endParaRPr lang="en-US"/>
        </a:p>
      </dgm:t>
    </dgm:pt>
    <dgm:pt modelId="{EC0948D9-8FFA-401C-924D-E0545F576C23}" type="sibTrans" cxnId="{3864603B-F116-484F-834D-2B77AFCE4966}">
      <dgm:prSet/>
      <dgm:spPr/>
      <dgm:t>
        <a:bodyPr/>
        <a:lstStyle/>
        <a:p>
          <a:endParaRPr lang="en-US"/>
        </a:p>
      </dgm:t>
    </dgm:pt>
    <dgm:pt modelId="{799CB9EC-E4A6-4F8B-9FF3-EA4D0BC2CAD7}">
      <dgm:prSet custT="1"/>
      <dgm:spPr/>
      <dgm:t>
        <a:bodyPr/>
        <a:lstStyle/>
        <a:p>
          <a:r>
            <a:rPr lang="en-US" sz="1800" dirty="0"/>
            <a:t>My goal is to get you the BEST pricing and terms available FOR YOU, my client, so that we can meet your financial goals!</a:t>
          </a:r>
        </a:p>
      </dgm:t>
    </dgm:pt>
    <dgm:pt modelId="{359AEB83-E49C-4772-A28E-AAE4AD2DE934}" type="parTrans" cxnId="{B0AB04C0-E078-40DC-AA6B-F24DEE6FADC6}">
      <dgm:prSet/>
      <dgm:spPr/>
      <dgm:t>
        <a:bodyPr/>
        <a:lstStyle/>
        <a:p>
          <a:endParaRPr lang="en-US"/>
        </a:p>
      </dgm:t>
    </dgm:pt>
    <dgm:pt modelId="{EE4DD8A2-D0DC-4866-A67A-041C6089A016}" type="sibTrans" cxnId="{B0AB04C0-E078-40DC-AA6B-F24DEE6FADC6}">
      <dgm:prSet/>
      <dgm:spPr/>
      <dgm:t>
        <a:bodyPr/>
        <a:lstStyle/>
        <a:p>
          <a:endParaRPr lang="en-US"/>
        </a:p>
      </dgm:t>
    </dgm:pt>
    <dgm:pt modelId="{9C47DC12-D974-474A-A2C3-8BD97C580DA5}" type="pres">
      <dgm:prSet presAssocID="{C4FA4D6B-923A-4458-A2C0-628580CD29AB}" presName="root" presStyleCnt="0">
        <dgm:presLayoutVars>
          <dgm:dir/>
          <dgm:resizeHandles val="exact"/>
        </dgm:presLayoutVars>
      </dgm:prSet>
      <dgm:spPr/>
    </dgm:pt>
    <dgm:pt modelId="{B661E0CB-42FA-4F74-89EF-2FB4C38662D6}" type="pres">
      <dgm:prSet presAssocID="{C4FA4D6B-923A-4458-A2C0-628580CD29AB}" presName="container" presStyleCnt="0">
        <dgm:presLayoutVars>
          <dgm:dir/>
          <dgm:resizeHandles val="exact"/>
        </dgm:presLayoutVars>
      </dgm:prSet>
      <dgm:spPr/>
    </dgm:pt>
    <dgm:pt modelId="{2C912C83-1279-4D6C-84F1-248A56D60594}" type="pres">
      <dgm:prSet presAssocID="{D6E5E254-D90A-49EC-9E64-F89EE521D075}" presName="compNode" presStyleCnt="0"/>
      <dgm:spPr/>
    </dgm:pt>
    <dgm:pt modelId="{2DFAB0D0-BB77-4826-8BE1-CF3BAB464475}" type="pres">
      <dgm:prSet presAssocID="{D6E5E254-D90A-49EC-9E64-F89EE521D075}" presName="iconBgRect" presStyleLbl="bgShp" presStyleIdx="0" presStyleCnt="8"/>
      <dgm:spPr/>
    </dgm:pt>
    <dgm:pt modelId="{90DA66E1-3E82-4CA6-8145-2FC9EFE51FE8}" type="pres">
      <dgm:prSet presAssocID="{D6E5E254-D90A-49EC-9E64-F89EE521D075}" presName="iconRect" presStyleLbl="node1" presStyleIdx="0" presStyleCnt="8"/>
      <dgm:spPr>
        <a:ln>
          <a:noFill/>
        </a:ln>
      </dgm:spPr>
    </dgm:pt>
    <dgm:pt modelId="{12104DDE-14EB-4113-902E-40BCD0A609B1}" type="pres">
      <dgm:prSet presAssocID="{D6E5E254-D90A-49EC-9E64-F89EE521D075}" presName="spaceRect" presStyleCnt="0"/>
      <dgm:spPr/>
    </dgm:pt>
    <dgm:pt modelId="{F16F2166-67FA-4A20-98A8-FCF3530BFE61}" type="pres">
      <dgm:prSet presAssocID="{D6E5E254-D90A-49EC-9E64-F89EE521D075}" presName="textRect" presStyleLbl="revTx" presStyleIdx="0" presStyleCnt="8" custScaleX="120967" custScaleY="242173" custLinFactNeighborX="-1976" custLinFactNeighborY="50847">
        <dgm:presLayoutVars>
          <dgm:chMax val="1"/>
          <dgm:chPref val="1"/>
        </dgm:presLayoutVars>
      </dgm:prSet>
      <dgm:spPr/>
    </dgm:pt>
    <dgm:pt modelId="{62718E50-34B8-4D25-97D2-40D4834392A5}" type="pres">
      <dgm:prSet presAssocID="{C1DF3B07-6DDF-47FE-BA17-CA4C0370A845}" presName="sibTrans" presStyleLbl="sibTrans2D1" presStyleIdx="0" presStyleCnt="0"/>
      <dgm:spPr/>
    </dgm:pt>
    <dgm:pt modelId="{FE8CCCA6-28CA-476B-8E31-EA58DC4EBA49}" type="pres">
      <dgm:prSet presAssocID="{2CCF3069-AAF0-430A-A0D8-4DBE263C568F}" presName="compNode" presStyleCnt="0"/>
      <dgm:spPr/>
    </dgm:pt>
    <dgm:pt modelId="{F5044562-44DA-4D2F-A6C8-BBEEBC57B166}" type="pres">
      <dgm:prSet presAssocID="{2CCF3069-AAF0-430A-A0D8-4DBE263C568F}" presName="iconBgRect" presStyleLbl="bgShp" presStyleIdx="1" presStyleCnt="8"/>
      <dgm:spPr/>
    </dgm:pt>
    <dgm:pt modelId="{5EC30B73-DE54-429D-AB3E-821C85D83199}" type="pres">
      <dgm:prSet presAssocID="{2CCF3069-AAF0-430A-A0D8-4DBE263C568F}" presName="iconRect" presStyleLbl="node1" presStyleIdx="1"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NewMail"/>
        </a:ext>
      </dgm:extLst>
    </dgm:pt>
    <dgm:pt modelId="{6A05E0C9-4B2F-49D6-A4ED-C3CBB0B3F3D9}" type="pres">
      <dgm:prSet presAssocID="{2CCF3069-AAF0-430A-A0D8-4DBE263C568F}" presName="spaceRect" presStyleCnt="0"/>
      <dgm:spPr/>
    </dgm:pt>
    <dgm:pt modelId="{A0C1618C-EF49-4A1B-A27B-6B412D1D695B}" type="pres">
      <dgm:prSet presAssocID="{2CCF3069-AAF0-430A-A0D8-4DBE263C568F}" presName="textRect" presStyleLbl="revTx" presStyleIdx="1" presStyleCnt="8" custScaleY="261377">
        <dgm:presLayoutVars>
          <dgm:chMax val="1"/>
          <dgm:chPref val="1"/>
        </dgm:presLayoutVars>
      </dgm:prSet>
      <dgm:spPr/>
    </dgm:pt>
    <dgm:pt modelId="{EEF7006C-9B18-4432-9A68-C6710E6343E4}" type="pres">
      <dgm:prSet presAssocID="{C006E07D-5F8D-4627-900D-CDCE3C8E98BC}" presName="sibTrans" presStyleLbl="sibTrans2D1" presStyleIdx="0" presStyleCnt="0"/>
      <dgm:spPr/>
    </dgm:pt>
    <dgm:pt modelId="{8BF8AF39-8686-4CD7-BED1-7D2D9D71E0AD}" type="pres">
      <dgm:prSet presAssocID="{FEBB2A7B-6DEB-4F84-BED6-0140673BAAD2}" presName="compNode" presStyleCnt="0"/>
      <dgm:spPr/>
    </dgm:pt>
    <dgm:pt modelId="{7727E49B-C700-4DCB-ABB5-918136364094}" type="pres">
      <dgm:prSet presAssocID="{FEBB2A7B-6DEB-4F84-BED6-0140673BAAD2}" presName="iconBgRect" presStyleLbl="bgShp" presStyleIdx="2" presStyleCnt="8"/>
      <dgm:spPr/>
    </dgm:pt>
    <dgm:pt modelId="{07A88EC2-F33E-4258-B951-0FB6FE6FEDFE}" type="pres">
      <dgm:prSet presAssocID="{FEBB2A7B-6DEB-4F84-BED6-0140673BAAD2}" presName="iconRect" presStyleLbl="node1" presStyleIdx="2"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hishing"/>
        </a:ext>
      </dgm:extLst>
    </dgm:pt>
    <dgm:pt modelId="{EC7650D6-893E-47FD-9F1F-E3C99886CD96}" type="pres">
      <dgm:prSet presAssocID="{FEBB2A7B-6DEB-4F84-BED6-0140673BAAD2}" presName="spaceRect" presStyleCnt="0"/>
      <dgm:spPr/>
    </dgm:pt>
    <dgm:pt modelId="{2ACAFB0F-4A7E-4A25-A489-4E9C58C3B6CA}" type="pres">
      <dgm:prSet presAssocID="{FEBB2A7B-6DEB-4F84-BED6-0140673BAAD2}" presName="textRect" presStyleLbl="revTx" presStyleIdx="2" presStyleCnt="8" custScaleY="350607">
        <dgm:presLayoutVars>
          <dgm:chMax val="1"/>
          <dgm:chPref val="1"/>
        </dgm:presLayoutVars>
      </dgm:prSet>
      <dgm:spPr/>
    </dgm:pt>
    <dgm:pt modelId="{A67150BC-6D31-4848-A87E-9B31AFF39F31}" type="pres">
      <dgm:prSet presAssocID="{E8D25F3F-D01B-4C75-9D1D-725090068E4C}" presName="sibTrans" presStyleLbl="sibTrans2D1" presStyleIdx="0" presStyleCnt="0"/>
      <dgm:spPr/>
    </dgm:pt>
    <dgm:pt modelId="{D5AA2DD6-0DFF-4C69-B3CF-FBFF912D7EA6}" type="pres">
      <dgm:prSet presAssocID="{55545248-636A-4C0E-8BBD-E9E69C2CB2C7}" presName="compNode" presStyleCnt="0"/>
      <dgm:spPr/>
    </dgm:pt>
    <dgm:pt modelId="{657F810E-59E1-4A24-B33B-6CA6D3D628AF}" type="pres">
      <dgm:prSet presAssocID="{55545248-636A-4C0E-8BBD-E9E69C2CB2C7}" presName="iconBgRect" presStyleLbl="bgShp" presStyleIdx="3" presStyleCnt="8"/>
      <dgm:spPr/>
    </dgm:pt>
    <dgm:pt modelId="{DA1C6D4D-FAD6-403A-8322-58F2106C7956}" type="pres">
      <dgm:prSet presAssocID="{55545248-636A-4C0E-8BBD-E9E69C2CB2C7}" presName="iconRect" presStyleLbl="node1" presStyleIdx="3"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rror"/>
        </a:ext>
      </dgm:extLst>
    </dgm:pt>
    <dgm:pt modelId="{199F0C2D-18F7-44BB-9CB2-E012AC353EAF}" type="pres">
      <dgm:prSet presAssocID="{55545248-636A-4C0E-8BBD-E9E69C2CB2C7}" presName="spaceRect" presStyleCnt="0"/>
      <dgm:spPr/>
    </dgm:pt>
    <dgm:pt modelId="{F4AC5ADF-2D68-4F47-A0E5-4AACA2D6D9E6}" type="pres">
      <dgm:prSet presAssocID="{55545248-636A-4C0E-8BBD-E9E69C2CB2C7}" presName="textRect" presStyleLbl="revTx" presStyleIdx="3" presStyleCnt="8" custScaleY="245988">
        <dgm:presLayoutVars>
          <dgm:chMax val="1"/>
          <dgm:chPref val="1"/>
        </dgm:presLayoutVars>
      </dgm:prSet>
      <dgm:spPr/>
    </dgm:pt>
    <dgm:pt modelId="{CD3F940F-FD88-4837-B833-19733FD592D1}" type="pres">
      <dgm:prSet presAssocID="{66DA76B4-4B16-460A-B3DB-1388B3BB0AEC}" presName="sibTrans" presStyleLbl="sibTrans2D1" presStyleIdx="0" presStyleCnt="0"/>
      <dgm:spPr/>
    </dgm:pt>
    <dgm:pt modelId="{9098E4EC-41F0-4033-BD8D-033A77A3AD01}" type="pres">
      <dgm:prSet presAssocID="{7033A3C3-8447-446E-80AF-3A5CF5297384}" presName="compNode" presStyleCnt="0"/>
      <dgm:spPr/>
    </dgm:pt>
    <dgm:pt modelId="{4F5668C0-EF45-4217-A64B-ABEBE3779824}" type="pres">
      <dgm:prSet presAssocID="{7033A3C3-8447-446E-80AF-3A5CF5297384}" presName="iconBgRect" presStyleLbl="bgShp" presStyleIdx="4" presStyleCnt="8"/>
      <dgm:spPr/>
    </dgm:pt>
    <dgm:pt modelId="{E05AADF8-8878-4729-AF5E-938D9CB76B0C}" type="pres">
      <dgm:prSet presAssocID="{7033A3C3-8447-446E-80AF-3A5CF5297384}" presName="iconRect" presStyleLbl="node1" presStyleIdx="4"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atSolid"/>
        </a:ext>
      </dgm:extLst>
    </dgm:pt>
    <dgm:pt modelId="{28AF2175-ABD3-455D-BE78-7B106EC96AF4}" type="pres">
      <dgm:prSet presAssocID="{7033A3C3-8447-446E-80AF-3A5CF5297384}" presName="spaceRect" presStyleCnt="0"/>
      <dgm:spPr/>
    </dgm:pt>
    <dgm:pt modelId="{4BB0AEC0-AA37-42DD-9431-4B49DBDC6856}" type="pres">
      <dgm:prSet presAssocID="{7033A3C3-8447-446E-80AF-3A5CF5297384}" presName="textRect" presStyleLbl="revTx" presStyleIdx="4" presStyleCnt="8" custScaleX="126675" custScaleY="397094">
        <dgm:presLayoutVars>
          <dgm:chMax val="1"/>
          <dgm:chPref val="1"/>
        </dgm:presLayoutVars>
      </dgm:prSet>
      <dgm:spPr/>
    </dgm:pt>
    <dgm:pt modelId="{45395670-1F9F-4683-A878-F0699AE6F2E3}" type="pres">
      <dgm:prSet presAssocID="{D583580B-E467-4735-BB75-0310A9B59B56}" presName="sibTrans" presStyleLbl="sibTrans2D1" presStyleIdx="0" presStyleCnt="0"/>
      <dgm:spPr/>
    </dgm:pt>
    <dgm:pt modelId="{FEC67E6A-2661-4070-B96E-493C7E63B1CC}" type="pres">
      <dgm:prSet presAssocID="{185E83BD-D9B6-4EF3-BCF8-B1D74AA6F104}" presName="compNode" presStyleCnt="0"/>
      <dgm:spPr/>
    </dgm:pt>
    <dgm:pt modelId="{51C9AD2A-0836-49B1-BFE5-E363F8F66F3B}" type="pres">
      <dgm:prSet presAssocID="{185E83BD-D9B6-4EF3-BCF8-B1D74AA6F104}" presName="iconBgRect" presStyleLbl="bgShp" presStyleIdx="5" presStyleCnt="8"/>
      <dgm:spPr/>
    </dgm:pt>
    <dgm:pt modelId="{01EC29A5-81E0-4CA6-A68F-4BBF88210663}" type="pres">
      <dgm:prSet presAssocID="{185E83BD-D9B6-4EF3-BCF8-B1D74AA6F104}" presName="iconRect" presStyleLbl="node1" presStyleIdx="5"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log"/>
        </a:ext>
      </dgm:extLst>
    </dgm:pt>
    <dgm:pt modelId="{68EE756B-EEAE-4D51-A056-D9C9258C7DA3}" type="pres">
      <dgm:prSet presAssocID="{185E83BD-D9B6-4EF3-BCF8-B1D74AA6F104}" presName="spaceRect" presStyleCnt="0"/>
      <dgm:spPr/>
    </dgm:pt>
    <dgm:pt modelId="{F3CA5F13-36BC-4C13-9932-2EBF2DDCB815}" type="pres">
      <dgm:prSet presAssocID="{185E83BD-D9B6-4EF3-BCF8-B1D74AA6F104}" presName="textRect" presStyleLbl="revTx" presStyleIdx="5" presStyleCnt="8" custScaleY="253783">
        <dgm:presLayoutVars>
          <dgm:chMax val="1"/>
          <dgm:chPref val="1"/>
        </dgm:presLayoutVars>
      </dgm:prSet>
      <dgm:spPr/>
    </dgm:pt>
    <dgm:pt modelId="{E99C1C5C-2363-434A-97E1-74A317F3F5C6}" type="pres">
      <dgm:prSet presAssocID="{EC3E1F65-C355-462B-BBE4-471B8F2D50EC}" presName="sibTrans" presStyleLbl="sibTrans2D1" presStyleIdx="0" presStyleCnt="0"/>
      <dgm:spPr/>
    </dgm:pt>
    <dgm:pt modelId="{A569D70E-3B1F-442F-A397-4DEFE577EF8F}" type="pres">
      <dgm:prSet presAssocID="{09411EFC-5E43-447E-BFC2-9B24C8D6002E}" presName="compNode" presStyleCnt="0"/>
      <dgm:spPr/>
    </dgm:pt>
    <dgm:pt modelId="{23AE0668-9600-459B-BB13-90DCCD2E0CAD}" type="pres">
      <dgm:prSet presAssocID="{09411EFC-5E43-447E-BFC2-9B24C8D6002E}" presName="iconBgRect" presStyleLbl="bgShp" presStyleIdx="6" presStyleCnt="8"/>
      <dgm:spPr/>
    </dgm:pt>
    <dgm:pt modelId="{2D2442ED-9AED-4109-A14B-16908581AD79}" type="pres">
      <dgm:prSet presAssocID="{09411EFC-5E43-447E-BFC2-9B24C8D6002E}" presName="iconRect" presStyleLbl="node1" presStyleIdx="6"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acklog"/>
        </a:ext>
      </dgm:extLst>
    </dgm:pt>
    <dgm:pt modelId="{9938766D-E94E-4656-B6E7-7B3D6C184261}" type="pres">
      <dgm:prSet presAssocID="{09411EFC-5E43-447E-BFC2-9B24C8D6002E}" presName="spaceRect" presStyleCnt="0"/>
      <dgm:spPr/>
    </dgm:pt>
    <dgm:pt modelId="{4F516B1B-2518-4D5D-A384-6D3BDC3E9078}" type="pres">
      <dgm:prSet presAssocID="{09411EFC-5E43-447E-BFC2-9B24C8D6002E}" presName="textRect" presStyleLbl="revTx" presStyleIdx="6" presStyleCnt="8" custScaleY="235199">
        <dgm:presLayoutVars>
          <dgm:chMax val="1"/>
          <dgm:chPref val="1"/>
        </dgm:presLayoutVars>
      </dgm:prSet>
      <dgm:spPr/>
    </dgm:pt>
    <dgm:pt modelId="{81D9C32A-85E4-4209-978A-8DF73A34C66D}" type="pres">
      <dgm:prSet presAssocID="{EC0948D9-8FFA-401C-924D-E0545F576C23}" presName="sibTrans" presStyleLbl="sibTrans2D1" presStyleIdx="0" presStyleCnt="0"/>
      <dgm:spPr/>
    </dgm:pt>
    <dgm:pt modelId="{5148B3C2-CEA2-4456-A50E-DD93D09F0ACA}" type="pres">
      <dgm:prSet presAssocID="{799CB9EC-E4A6-4F8B-9FF3-EA4D0BC2CAD7}" presName="compNode" presStyleCnt="0"/>
      <dgm:spPr/>
    </dgm:pt>
    <dgm:pt modelId="{29E5FC4E-5015-4A0D-ACF0-0F7A3A315FB2}" type="pres">
      <dgm:prSet presAssocID="{799CB9EC-E4A6-4F8B-9FF3-EA4D0BC2CAD7}" presName="iconBgRect" presStyleLbl="bgShp" presStyleIdx="7" presStyleCnt="8"/>
      <dgm:spPr/>
    </dgm:pt>
    <dgm:pt modelId="{B8273AEE-632C-43F9-B9AC-8657F8684CAA}" type="pres">
      <dgm:prSet presAssocID="{799CB9EC-E4A6-4F8B-9FF3-EA4D0BC2CAD7}" presName="iconRect" presStyleLbl="node1" presStyleIdx="7"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GolfBall"/>
        </a:ext>
      </dgm:extLst>
    </dgm:pt>
    <dgm:pt modelId="{D2DD34E1-ADF6-437E-8BA7-D321094B8F6D}" type="pres">
      <dgm:prSet presAssocID="{799CB9EC-E4A6-4F8B-9FF3-EA4D0BC2CAD7}" presName="spaceRect" presStyleCnt="0"/>
      <dgm:spPr/>
    </dgm:pt>
    <dgm:pt modelId="{97865030-A205-42CD-A140-82A817795AC2}" type="pres">
      <dgm:prSet presAssocID="{799CB9EC-E4A6-4F8B-9FF3-EA4D0BC2CAD7}" presName="textRect" presStyleLbl="revTx" presStyleIdx="7" presStyleCnt="8" custScaleX="202154" custScaleY="291654" custLinFactNeighborX="63840" custLinFactNeighborY="-13524">
        <dgm:presLayoutVars>
          <dgm:chMax val="1"/>
          <dgm:chPref val="1"/>
        </dgm:presLayoutVars>
      </dgm:prSet>
      <dgm:spPr/>
    </dgm:pt>
  </dgm:ptLst>
  <dgm:cxnLst>
    <dgm:cxn modelId="{8DFC9307-1D28-4111-9301-19405F896643}" type="presOf" srcId="{55545248-636A-4C0E-8BBD-E9E69C2CB2C7}" destId="{F4AC5ADF-2D68-4F47-A0E5-4AACA2D6D9E6}" srcOrd="0" destOrd="0" presId="urn:microsoft.com/office/officeart/2018/2/layout/IconCircleList"/>
    <dgm:cxn modelId="{D4DE2916-1B5E-44F3-9D73-2A3B3628338E}" type="presOf" srcId="{E8D25F3F-D01B-4C75-9D1D-725090068E4C}" destId="{A67150BC-6D31-4848-A87E-9B31AFF39F31}" srcOrd="0" destOrd="0" presId="urn:microsoft.com/office/officeart/2018/2/layout/IconCircleList"/>
    <dgm:cxn modelId="{D255861B-988E-4D51-8A72-6E062E6FDC3B}" srcId="{C4FA4D6B-923A-4458-A2C0-628580CD29AB}" destId="{185E83BD-D9B6-4EF3-BCF8-B1D74AA6F104}" srcOrd="5" destOrd="0" parTransId="{69C24175-B9D3-4D9B-88D0-22C19059B8DC}" sibTransId="{EC3E1F65-C355-462B-BBE4-471B8F2D50EC}"/>
    <dgm:cxn modelId="{5D4FB421-D833-491C-BD0F-D688EB193D56}" type="presOf" srcId="{D6E5E254-D90A-49EC-9E64-F89EE521D075}" destId="{F16F2166-67FA-4A20-98A8-FCF3530BFE61}" srcOrd="0" destOrd="0" presId="urn:microsoft.com/office/officeart/2018/2/layout/IconCircleList"/>
    <dgm:cxn modelId="{582AA32A-D92E-47FB-850A-04364B001476}" type="presOf" srcId="{D583580B-E467-4735-BB75-0310A9B59B56}" destId="{45395670-1F9F-4683-A878-F0699AE6F2E3}" srcOrd="0" destOrd="0" presId="urn:microsoft.com/office/officeart/2018/2/layout/IconCircleList"/>
    <dgm:cxn modelId="{05C8F52E-9120-48A9-BA9E-01A5F1180031}" srcId="{C4FA4D6B-923A-4458-A2C0-628580CD29AB}" destId="{7033A3C3-8447-446E-80AF-3A5CF5297384}" srcOrd="4" destOrd="0" parTransId="{0BB2761C-37B5-49FB-9E13-1881ACDA5575}" sibTransId="{D583580B-E467-4735-BB75-0310A9B59B56}"/>
    <dgm:cxn modelId="{026B4139-6ECF-4EF8-B0B3-36920EE5D615}" srcId="{C4FA4D6B-923A-4458-A2C0-628580CD29AB}" destId="{FEBB2A7B-6DEB-4F84-BED6-0140673BAAD2}" srcOrd="2" destOrd="0" parTransId="{6767486E-CF1A-4428-9016-C1B12EDF062C}" sibTransId="{E8D25F3F-D01B-4C75-9D1D-725090068E4C}"/>
    <dgm:cxn modelId="{8B97FE39-7615-4549-B7F3-F42139CF1261}" type="presOf" srcId="{185E83BD-D9B6-4EF3-BCF8-B1D74AA6F104}" destId="{F3CA5F13-36BC-4C13-9932-2EBF2DDCB815}" srcOrd="0" destOrd="0" presId="urn:microsoft.com/office/officeart/2018/2/layout/IconCircleList"/>
    <dgm:cxn modelId="{3864603B-F116-484F-834D-2B77AFCE4966}" srcId="{C4FA4D6B-923A-4458-A2C0-628580CD29AB}" destId="{09411EFC-5E43-447E-BFC2-9B24C8D6002E}" srcOrd="6" destOrd="0" parTransId="{81DA41F3-4D9C-4299-93EA-D4E2F490383D}" sibTransId="{EC0948D9-8FFA-401C-924D-E0545F576C23}"/>
    <dgm:cxn modelId="{F5DA7346-4725-44FD-9277-AB6BF240EC52}" type="presOf" srcId="{FEBB2A7B-6DEB-4F84-BED6-0140673BAAD2}" destId="{2ACAFB0F-4A7E-4A25-A489-4E9C58C3B6CA}" srcOrd="0" destOrd="0" presId="urn:microsoft.com/office/officeart/2018/2/layout/IconCircleList"/>
    <dgm:cxn modelId="{7BEEE266-2988-4468-A8E0-07547D98601E}" type="presOf" srcId="{66DA76B4-4B16-460A-B3DB-1388B3BB0AEC}" destId="{CD3F940F-FD88-4837-B833-19733FD592D1}" srcOrd="0" destOrd="0" presId="urn:microsoft.com/office/officeart/2018/2/layout/IconCircleList"/>
    <dgm:cxn modelId="{6B310D6E-AC5C-40CF-9AA6-2C5DCE919E69}" type="presOf" srcId="{799CB9EC-E4A6-4F8B-9FF3-EA4D0BC2CAD7}" destId="{97865030-A205-42CD-A140-82A817795AC2}" srcOrd="0" destOrd="0" presId="urn:microsoft.com/office/officeart/2018/2/layout/IconCircleList"/>
    <dgm:cxn modelId="{89E2B454-56F5-469E-9C3D-3951D12847DE}" type="presOf" srcId="{C1DF3B07-6DDF-47FE-BA17-CA4C0370A845}" destId="{62718E50-34B8-4D25-97D2-40D4834392A5}" srcOrd="0" destOrd="0" presId="urn:microsoft.com/office/officeart/2018/2/layout/IconCircleList"/>
    <dgm:cxn modelId="{82FE18A1-0DA9-41D8-8A67-7AD9A5B045CF}" type="presOf" srcId="{C006E07D-5F8D-4627-900D-CDCE3C8E98BC}" destId="{EEF7006C-9B18-4432-9A68-C6710E6343E4}" srcOrd="0" destOrd="0" presId="urn:microsoft.com/office/officeart/2018/2/layout/IconCircleList"/>
    <dgm:cxn modelId="{86346DA5-C813-4FC4-A24B-1F8A3BDE91F0}" type="presOf" srcId="{2CCF3069-AAF0-430A-A0D8-4DBE263C568F}" destId="{A0C1618C-EF49-4A1B-A27B-6B412D1D695B}" srcOrd="0" destOrd="0" presId="urn:microsoft.com/office/officeart/2018/2/layout/IconCircleList"/>
    <dgm:cxn modelId="{A5A3CCBA-17DD-4C46-BC79-3A4707B1E6EF}" type="presOf" srcId="{09411EFC-5E43-447E-BFC2-9B24C8D6002E}" destId="{4F516B1B-2518-4D5D-A384-6D3BDC3E9078}" srcOrd="0" destOrd="0" presId="urn:microsoft.com/office/officeart/2018/2/layout/IconCircleList"/>
    <dgm:cxn modelId="{B0AB04C0-E078-40DC-AA6B-F24DEE6FADC6}" srcId="{C4FA4D6B-923A-4458-A2C0-628580CD29AB}" destId="{799CB9EC-E4A6-4F8B-9FF3-EA4D0BC2CAD7}" srcOrd="7" destOrd="0" parTransId="{359AEB83-E49C-4772-A28E-AAE4AD2DE934}" sibTransId="{EE4DD8A2-D0DC-4866-A67A-041C6089A016}"/>
    <dgm:cxn modelId="{90026DC1-886A-401F-8659-DA4E626F607E}" type="presOf" srcId="{7033A3C3-8447-446E-80AF-3A5CF5297384}" destId="{4BB0AEC0-AA37-42DD-9431-4B49DBDC6856}" srcOrd="0" destOrd="0" presId="urn:microsoft.com/office/officeart/2018/2/layout/IconCircleList"/>
    <dgm:cxn modelId="{B9B20AD5-04AC-4BEF-8CE4-243B88C6CD28}" type="presOf" srcId="{EC3E1F65-C355-462B-BBE4-471B8F2D50EC}" destId="{E99C1C5C-2363-434A-97E1-74A317F3F5C6}" srcOrd="0" destOrd="0" presId="urn:microsoft.com/office/officeart/2018/2/layout/IconCircleList"/>
    <dgm:cxn modelId="{5269FEE1-B509-47B4-AE95-F01D35E376D8}" type="presOf" srcId="{EC0948D9-8FFA-401C-924D-E0545F576C23}" destId="{81D9C32A-85E4-4209-978A-8DF73A34C66D}" srcOrd="0" destOrd="0" presId="urn:microsoft.com/office/officeart/2018/2/layout/IconCircleList"/>
    <dgm:cxn modelId="{684BC3E3-900D-4A3B-BC8F-D0D657509955}" srcId="{C4FA4D6B-923A-4458-A2C0-628580CD29AB}" destId="{55545248-636A-4C0E-8BBD-E9E69C2CB2C7}" srcOrd="3" destOrd="0" parTransId="{98806F2A-485B-47CE-A454-0AB2F3B1032B}" sibTransId="{66DA76B4-4B16-460A-B3DB-1388B3BB0AEC}"/>
    <dgm:cxn modelId="{06C80DE8-7211-415A-A320-316B6FC07863}" srcId="{C4FA4D6B-923A-4458-A2C0-628580CD29AB}" destId="{2CCF3069-AAF0-430A-A0D8-4DBE263C568F}" srcOrd="1" destOrd="0" parTransId="{2ACB22A3-6743-4382-A1B7-D39B293F3A41}" sibTransId="{C006E07D-5F8D-4627-900D-CDCE3C8E98BC}"/>
    <dgm:cxn modelId="{E3190BF3-24D7-4C7C-AB94-658290AA7932}" type="presOf" srcId="{C4FA4D6B-923A-4458-A2C0-628580CD29AB}" destId="{9C47DC12-D974-474A-A2C3-8BD97C580DA5}" srcOrd="0" destOrd="0" presId="urn:microsoft.com/office/officeart/2018/2/layout/IconCircleList"/>
    <dgm:cxn modelId="{0497FEF4-B20D-4902-9756-4971CA253E72}" srcId="{C4FA4D6B-923A-4458-A2C0-628580CD29AB}" destId="{D6E5E254-D90A-49EC-9E64-F89EE521D075}" srcOrd="0" destOrd="0" parTransId="{8D3EB29D-57CD-4F1C-A6E3-558F13B7F9A8}" sibTransId="{C1DF3B07-6DDF-47FE-BA17-CA4C0370A845}"/>
    <dgm:cxn modelId="{873C7376-39E4-41A6-A275-38F890C912A5}" type="presParOf" srcId="{9C47DC12-D974-474A-A2C3-8BD97C580DA5}" destId="{B661E0CB-42FA-4F74-89EF-2FB4C38662D6}" srcOrd="0" destOrd="0" presId="urn:microsoft.com/office/officeart/2018/2/layout/IconCircleList"/>
    <dgm:cxn modelId="{FBFEBCEC-EB36-43C6-BC28-BBFFE42A0710}" type="presParOf" srcId="{B661E0CB-42FA-4F74-89EF-2FB4C38662D6}" destId="{2C912C83-1279-4D6C-84F1-248A56D60594}" srcOrd="0" destOrd="0" presId="urn:microsoft.com/office/officeart/2018/2/layout/IconCircleList"/>
    <dgm:cxn modelId="{D4A603FA-D8F0-4334-BCC6-509CB8149C51}" type="presParOf" srcId="{2C912C83-1279-4D6C-84F1-248A56D60594}" destId="{2DFAB0D0-BB77-4826-8BE1-CF3BAB464475}" srcOrd="0" destOrd="0" presId="urn:microsoft.com/office/officeart/2018/2/layout/IconCircleList"/>
    <dgm:cxn modelId="{D09EBADE-4C98-40FC-B9E3-7D6937AF6DC2}" type="presParOf" srcId="{2C912C83-1279-4D6C-84F1-248A56D60594}" destId="{90DA66E1-3E82-4CA6-8145-2FC9EFE51FE8}" srcOrd="1" destOrd="0" presId="urn:microsoft.com/office/officeart/2018/2/layout/IconCircleList"/>
    <dgm:cxn modelId="{3BFC1658-FEE9-4CB5-8078-E73B1C1043D2}" type="presParOf" srcId="{2C912C83-1279-4D6C-84F1-248A56D60594}" destId="{12104DDE-14EB-4113-902E-40BCD0A609B1}" srcOrd="2" destOrd="0" presId="urn:microsoft.com/office/officeart/2018/2/layout/IconCircleList"/>
    <dgm:cxn modelId="{19A16510-5E29-4E33-9E00-72D2AB2307F7}" type="presParOf" srcId="{2C912C83-1279-4D6C-84F1-248A56D60594}" destId="{F16F2166-67FA-4A20-98A8-FCF3530BFE61}" srcOrd="3" destOrd="0" presId="urn:microsoft.com/office/officeart/2018/2/layout/IconCircleList"/>
    <dgm:cxn modelId="{308683CC-FFC9-4AA5-AF71-73C3EE6B1705}" type="presParOf" srcId="{B661E0CB-42FA-4F74-89EF-2FB4C38662D6}" destId="{62718E50-34B8-4D25-97D2-40D4834392A5}" srcOrd="1" destOrd="0" presId="urn:microsoft.com/office/officeart/2018/2/layout/IconCircleList"/>
    <dgm:cxn modelId="{A3E49D56-7D31-46DD-81BE-C32EBA293F26}" type="presParOf" srcId="{B661E0CB-42FA-4F74-89EF-2FB4C38662D6}" destId="{FE8CCCA6-28CA-476B-8E31-EA58DC4EBA49}" srcOrd="2" destOrd="0" presId="urn:microsoft.com/office/officeart/2018/2/layout/IconCircleList"/>
    <dgm:cxn modelId="{577A3E21-ECC4-4761-901C-80F5DC05905A}" type="presParOf" srcId="{FE8CCCA6-28CA-476B-8E31-EA58DC4EBA49}" destId="{F5044562-44DA-4D2F-A6C8-BBEEBC57B166}" srcOrd="0" destOrd="0" presId="urn:microsoft.com/office/officeart/2018/2/layout/IconCircleList"/>
    <dgm:cxn modelId="{7BE76CB0-C28F-4A24-8F8F-90FD6DAC34D5}" type="presParOf" srcId="{FE8CCCA6-28CA-476B-8E31-EA58DC4EBA49}" destId="{5EC30B73-DE54-429D-AB3E-821C85D83199}" srcOrd="1" destOrd="0" presId="urn:microsoft.com/office/officeart/2018/2/layout/IconCircleList"/>
    <dgm:cxn modelId="{C36CB3C9-6788-45F0-9E01-D962DDB5A440}" type="presParOf" srcId="{FE8CCCA6-28CA-476B-8E31-EA58DC4EBA49}" destId="{6A05E0C9-4B2F-49D6-A4ED-C3CBB0B3F3D9}" srcOrd="2" destOrd="0" presId="urn:microsoft.com/office/officeart/2018/2/layout/IconCircleList"/>
    <dgm:cxn modelId="{E7F55B47-ACD6-488A-8BA5-4C552BA7B344}" type="presParOf" srcId="{FE8CCCA6-28CA-476B-8E31-EA58DC4EBA49}" destId="{A0C1618C-EF49-4A1B-A27B-6B412D1D695B}" srcOrd="3" destOrd="0" presId="urn:microsoft.com/office/officeart/2018/2/layout/IconCircleList"/>
    <dgm:cxn modelId="{A0197037-ABEC-432C-A7D8-C3C3B135A2DB}" type="presParOf" srcId="{B661E0CB-42FA-4F74-89EF-2FB4C38662D6}" destId="{EEF7006C-9B18-4432-9A68-C6710E6343E4}" srcOrd="3" destOrd="0" presId="urn:microsoft.com/office/officeart/2018/2/layout/IconCircleList"/>
    <dgm:cxn modelId="{33F40108-81C6-4287-A756-D58DAF0A6BC7}" type="presParOf" srcId="{B661E0CB-42FA-4F74-89EF-2FB4C38662D6}" destId="{8BF8AF39-8686-4CD7-BED1-7D2D9D71E0AD}" srcOrd="4" destOrd="0" presId="urn:microsoft.com/office/officeart/2018/2/layout/IconCircleList"/>
    <dgm:cxn modelId="{61A28F0B-F32A-4C65-B500-BA8CDC476BA0}" type="presParOf" srcId="{8BF8AF39-8686-4CD7-BED1-7D2D9D71E0AD}" destId="{7727E49B-C700-4DCB-ABB5-918136364094}" srcOrd="0" destOrd="0" presId="urn:microsoft.com/office/officeart/2018/2/layout/IconCircleList"/>
    <dgm:cxn modelId="{7845ED84-0DE7-4074-9163-90711AC3EAE5}" type="presParOf" srcId="{8BF8AF39-8686-4CD7-BED1-7D2D9D71E0AD}" destId="{07A88EC2-F33E-4258-B951-0FB6FE6FEDFE}" srcOrd="1" destOrd="0" presId="urn:microsoft.com/office/officeart/2018/2/layout/IconCircleList"/>
    <dgm:cxn modelId="{2677ACCB-CFBD-4021-8E9B-F7A724F2E378}" type="presParOf" srcId="{8BF8AF39-8686-4CD7-BED1-7D2D9D71E0AD}" destId="{EC7650D6-893E-47FD-9F1F-E3C99886CD96}" srcOrd="2" destOrd="0" presId="urn:microsoft.com/office/officeart/2018/2/layout/IconCircleList"/>
    <dgm:cxn modelId="{1A010BE4-A183-4E6D-B984-566F57261C19}" type="presParOf" srcId="{8BF8AF39-8686-4CD7-BED1-7D2D9D71E0AD}" destId="{2ACAFB0F-4A7E-4A25-A489-4E9C58C3B6CA}" srcOrd="3" destOrd="0" presId="urn:microsoft.com/office/officeart/2018/2/layout/IconCircleList"/>
    <dgm:cxn modelId="{60C68E4F-2E8D-4211-8DE9-DB6F406FF7B9}" type="presParOf" srcId="{B661E0CB-42FA-4F74-89EF-2FB4C38662D6}" destId="{A67150BC-6D31-4848-A87E-9B31AFF39F31}" srcOrd="5" destOrd="0" presId="urn:microsoft.com/office/officeart/2018/2/layout/IconCircleList"/>
    <dgm:cxn modelId="{861E1564-A593-4AA5-A101-251176E6252B}" type="presParOf" srcId="{B661E0CB-42FA-4F74-89EF-2FB4C38662D6}" destId="{D5AA2DD6-0DFF-4C69-B3CF-FBFF912D7EA6}" srcOrd="6" destOrd="0" presId="urn:microsoft.com/office/officeart/2018/2/layout/IconCircleList"/>
    <dgm:cxn modelId="{A1F76BD9-F58C-4B8E-96A1-E21AB5502A5A}" type="presParOf" srcId="{D5AA2DD6-0DFF-4C69-B3CF-FBFF912D7EA6}" destId="{657F810E-59E1-4A24-B33B-6CA6D3D628AF}" srcOrd="0" destOrd="0" presId="urn:microsoft.com/office/officeart/2018/2/layout/IconCircleList"/>
    <dgm:cxn modelId="{EB0FD4E4-C925-4908-BB82-BA79F41DA9BC}" type="presParOf" srcId="{D5AA2DD6-0DFF-4C69-B3CF-FBFF912D7EA6}" destId="{DA1C6D4D-FAD6-403A-8322-58F2106C7956}" srcOrd="1" destOrd="0" presId="urn:microsoft.com/office/officeart/2018/2/layout/IconCircleList"/>
    <dgm:cxn modelId="{293E0525-9BD8-4151-8B80-94F70891B3E2}" type="presParOf" srcId="{D5AA2DD6-0DFF-4C69-B3CF-FBFF912D7EA6}" destId="{199F0C2D-18F7-44BB-9CB2-E012AC353EAF}" srcOrd="2" destOrd="0" presId="urn:microsoft.com/office/officeart/2018/2/layout/IconCircleList"/>
    <dgm:cxn modelId="{B7787FE5-E333-47EE-97B8-97E43E3BB496}" type="presParOf" srcId="{D5AA2DD6-0DFF-4C69-B3CF-FBFF912D7EA6}" destId="{F4AC5ADF-2D68-4F47-A0E5-4AACA2D6D9E6}" srcOrd="3" destOrd="0" presId="urn:microsoft.com/office/officeart/2018/2/layout/IconCircleList"/>
    <dgm:cxn modelId="{E4F38471-44BA-4B27-AAA9-CC23B237F4F7}" type="presParOf" srcId="{B661E0CB-42FA-4F74-89EF-2FB4C38662D6}" destId="{CD3F940F-FD88-4837-B833-19733FD592D1}" srcOrd="7" destOrd="0" presId="urn:microsoft.com/office/officeart/2018/2/layout/IconCircleList"/>
    <dgm:cxn modelId="{EFF8023C-4B77-40C0-87EE-543288CF2197}" type="presParOf" srcId="{B661E0CB-42FA-4F74-89EF-2FB4C38662D6}" destId="{9098E4EC-41F0-4033-BD8D-033A77A3AD01}" srcOrd="8" destOrd="0" presId="urn:microsoft.com/office/officeart/2018/2/layout/IconCircleList"/>
    <dgm:cxn modelId="{48D64E5E-2F82-4222-A798-83D77DAB106C}" type="presParOf" srcId="{9098E4EC-41F0-4033-BD8D-033A77A3AD01}" destId="{4F5668C0-EF45-4217-A64B-ABEBE3779824}" srcOrd="0" destOrd="0" presId="urn:microsoft.com/office/officeart/2018/2/layout/IconCircleList"/>
    <dgm:cxn modelId="{E8AF6666-8716-4001-8AAE-AEEE42C208E0}" type="presParOf" srcId="{9098E4EC-41F0-4033-BD8D-033A77A3AD01}" destId="{E05AADF8-8878-4729-AF5E-938D9CB76B0C}" srcOrd="1" destOrd="0" presId="urn:microsoft.com/office/officeart/2018/2/layout/IconCircleList"/>
    <dgm:cxn modelId="{564C3714-80B3-4BC5-BBE6-F8E3D2A21448}" type="presParOf" srcId="{9098E4EC-41F0-4033-BD8D-033A77A3AD01}" destId="{28AF2175-ABD3-455D-BE78-7B106EC96AF4}" srcOrd="2" destOrd="0" presId="urn:microsoft.com/office/officeart/2018/2/layout/IconCircleList"/>
    <dgm:cxn modelId="{8B505FDE-204B-419A-9651-38D5D0358F19}" type="presParOf" srcId="{9098E4EC-41F0-4033-BD8D-033A77A3AD01}" destId="{4BB0AEC0-AA37-42DD-9431-4B49DBDC6856}" srcOrd="3" destOrd="0" presId="urn:microsoft.com/office/officeart/2018/2/layout/IconCircleList"/>
    <dgm:cxn modelId="{6A3EC1A5-48F9-434F-9F8E-AFB074212780}" type="presParOf" srcId="{B661E0CB-42FA-4F74-89EF-2FB4C38662D6}" destId="{45395670-1F9F-4683-A878-F0699AE6F2E3}" srcOrd="9" destOrd="0" presId="urn:microsoft.com/office/officeart/2018/2/layout/IconCircleList"/>
    <dgm:cxn modelId="{7238154D-0982-4475-AD8E-80E8B9EE9B0A}" type="presParOf" srcId="{B661E0CB-42FA-4F74-89EF-2FB4C38662D6}" destId="{FEC67E6A-2661-4070-B96E-493C7E63B1CC}" srcOrd="10" destOrd="0" presId="urn:microsoft.com/office/officeart/2018/2/layout/IconCircleList"/>
    <dgm:cxn modelId="{478A2BD1-EBD9-4EC8-84C7-CB12234415A2}" type="presParOf" srcId="{FEC67E6A-2661-4070-B96E-493C7E63B1CC}" destId="{51C9AD2A-0836-49B1-BFE5-E363F8F66F3B}" srcOrd="0" destOrd="0" presId="urn:microsoft.com/office/officeart/2018/2/layout/IconCircleList"/>
    <dgm:cxn modelId="{5BE66BCD-EC75-4C17-8D7E-03476D57752A}" type="presParOf" srcId="{FEC67E6A-2661-4070-B96E-493C7E63B1CC}" destId="{01EC29A5-81E0-4CA6-A68F-4BBF88210663}" srcOrd="1" destOrd="0" presId="urn:microsoft.com/office/officeart/2018/2/layout/IconCircleList"/>
    <dgm:cxn modelId="{D961F36B-C069-4555-B15A-59E0C6599EE9}" type="presParOf" srcId="{FEC67E6A-2661-4070-B96E-493C7E63B1CC}" destId="{68EE756B-EEAE-4D51-A056-D9C9258C7DA3}" srcOrd="2" destOrd="0" presId="urn:microsoft.com/office/officeart/2018/2/layout/IconCircleList"/>
    <dgm:cxn modelId="{349EF12F-90EC-424C-92CF-291DF3E59F1C}" type="presParOf" srcId="{FEC67E6A-2661-4070-B96E-493C7E63B1CC}" destId="{F3CA5F13-36BC-4C13-9932-2EBF2DDCB815}" srcOrd="3" destOrd="0" presId="urn:microsoft.com/office/officeart/2018/2/layout/IconCircleList"/>
    <dgm:cxn modelId="{79F8AEF3-BE51-472C-B909-E83B76F3E1D5}" type="presParOf" srcId="{B661E0CB-42FA-4F74-89EF-2FB4C38662D6}" destId="{E99C1C5C-2363-434A-97E1-74A317F3F5C6}" srcOrd="11" destOrd="0" presId="urn:microsoft.com/office/officeart/2018/2/layout/IconCircleList"/>
    <dgm:cxn modelId="{052F3F00-5357-454E-AA90-55ACA23BE2E9}" type="presParOf" srcId="{B661E0CB-42FA-4F74-89EF-2FB4C38662D6}" destId="{A569D70E-3B1F-442F-A397-4DEFE577EF8F}" srcOrd="12" destOrd="0" presId="urn:microsoft.com/office/officeart/2018/2/layout/IconCircleList"/>
    <dgm:cxn modelId="{7AAB55F2-698D-4A15-B6B8-516102D14E9E}" type="presParOf" srcId="{A569D70E-3B1F-442F-A397-4DEFE577EF8F}" destId="{23AE0668-9600-459B-BB13-90DCCD2E0CAD}" srcOrd="0" destOrd="0" presId="urn:microsoft.com/office/officeart/2018/2/layout/IconCircleList"/>
    <dgm:cxn modelId="{02E936C8-700B-49A8-A25E-44C28F14E9FB}" type="presParOf" srcId="{A569D70E-3B1F-442F-A397-4DEFE577EF8F}" destId="{2D2442ED-9AED-4109-A14B-16908581AD79}" srcOrd="1" destOrd="0" presId="urn:microsoft.com/office/officeart/2018/2/layout/IconCircleList"/>
    <dgm:cxn modelId="{38E3CDE9-B4C2-4C5E-AD29-7C4B24894ABD}" type="presParOf" srcId="{A569D70E-3B1F-442F-A397-4DEFE577EF8F}" destId="{9938766D-E94E-4656-B6E7-7B3D6C184261}" srcOrd="2" destOrd="0" presId="urn:microsoft.com/office/officeart/2018/2/layout/IconCircleList"/>
    <dgm:cxn modelId="{F6EEBAC1-6F3B-4A41-BF2D-3DEC3B725670}" type="presParOf" srcId="{A569D70E-3B1F-442F-A397-4DEFE577EF8F}" destId="{4F516B1B-2518-4D5D-A384-6D3BDC3E9078}" srcOrd="3" destOrd="0" presId="urn:microsoft.com/office/officeart/2018/2/layout/IconCircleList"/>
    <dgm:cxn modelId="{F0953A71-9999-4099-871A-2807A74145E4}" type="presParOf" srcId="{B661E0CB-42FA-4F74-89EF-2FB4C38662D6}" destId="{81D9C32A-85E4-4209-978A-8DF73A34C66D}" srcOrd="13" destOrd="0" presId="urn:microsoft.com/office/officeart/2018/2/layout/IconCircleList"/>
    <dgm:cxn modelId="{1BC80C15-1E77-4901-A58B-8CA7F9085673}" type="presParOf" srcId="{B661E0CB-42FA-4F74-89EF-2FB4C38662D6}" destId="{5148B3C2-CEA2-4456-A50E-DD93D09F0ACA}" srcOrd="14" destOrd="0" presId="urn:microsoft.com/office/officeart/2018/2/layout/IconCircleList"/>
    <dgm:cxn modelId="{BB8F8FEE-2476-468C-B84F-996B4BEE7DF4}" type="presParOf" srcId="{5148B3C2-CEA2-4456-A50E-DD93D09F0ACA}" destId="{29E5FC4E-5015-4A0D-ACF0-0F7A3A315FB2}" srcOrd="0" destOrd="0" presId="urn:microsoft.com/office/officeart/2018/2/layout/IconCircleList"/>
    <dgm:cxn modelId="{64B6A6AB-8129-4657-BB3A-7E31C59C1532}" type="presParOf" srcId="{5148B3C2-CEA2-4456-A50E-DD93D09F0ACA}" destId="{B8273AEE-632C-43F9-B9AC-8657F8684CAA}" srcOrd="1" destOrd="0" presId="urn:microsoft.com/office/officeart/2018/2/layout/IconCircleList"/>
    <dgm:cxn modelId="{29CD0631-6CBB-4599-9166-B5689D77C40A}" type="presParOf" srcId="{5148B3C2-CEA2-4456-A50E-DD93D09F0ACA}" destId="{D2DD34E1-ADF6-437E-8BA7-D321094B8F6D}" srcOrd="2" destOrd="0" presId="urn:microsoft.com/office/officeart/2018/2/layout/IconCircleList"/>
    <dgm:cxn modelId="{08A14E19-78FB-4275-B7BF-BEEF7EE9C09C}" type="presParOf" srcId="{5148B3C2-CEA2-4456-A50E-DD93D09F0ACA}" destId="{97865030-A205-42CD-A140-82A817795AC2}"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FAB0D0-BB77-4826-8BE1-CF3BAB464475}">
      <dsp:nvSpPr>
        <dsp:cNvPr id="0" name=""/>
        <dsp:cNvSpPr/>
      </dsp:nvSpPr>
      <dsp:spPr>
        <a:xfrm>
          <a:off x="738355" y="746011"/>
          <a:ext cx="593578" cy="59357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DA66E1-3E82-4CA6-8145-2FC9EFE51FE8}">
      <dsp:nvSpPr>
        <dsp:cNvPr id="0" name=""/>
        <dsp:cNvSpPr/>
      </dsp:nvSpPr>
      <dsp:spPr>
        <a:xfrm>
          <a:off x="863006" y="870663"/>
          <a:ext cx="344275" cy="344275"/>
        </a:xfrm>
        <a:prstGeom prst="rect">
          <a:avLst/>
        </a:prstGeom>
        <a:solidFill>
          <a:schemeClr val="bg1">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16F2166-67FA-4A20-98A8-FCF3530BFE61}">
      <dsp:nvSpPr>
        <dsp:cNvPr id="0" name=""/>
        <dsp:cNvSpPr/>
      </dsp:nvSpPr>
      <dsp:spPr>
        <a:xfrm>
          <a:off x="1284802" y="625874"/>
          <a:ext cx="1692507" cy="1437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rtl="0">
            <a:lnSpc>
              <a:spcPct val="90000"/>
            </a:lnSpc>
            <a:spcBef>
              <a:spcPct val="0"/>
            </a:spcBef>
            <a:spcAft>
              <a:spcPct val="35000"/>
            </a:spcAft>
            <a:buNone/>
          </a:pPr>
          <a:r>
            <a:rPr lang="en-US" sz="1800" kern="1200" dirty="0"/>
            <a:t>REMEMBER,</a:t>
          </a:r>
          <a:r>
            <a:rPr lang="en-US" sz="1800" kern="1200" dirty="0">
              <a:latin typeface="Garamond" panose="02020404030301010803"/>
            </a:rPr>
            <a:t> </a:t>
          </a:r>
          <a:r>
            <a:rPr lang="en-US" sz="1800" kern="1200" dirty="0"/>
            <a:t>these are FREE services to you the BUYER!</a:t>
          </a:r>
          <a:r>
            <a:rPr lang="en-US" sz="1800" kern="1200" dirty="0">
              <a:latin typeface="Garamond" panose="02020404030301010803"/>
            </a:rPr>
            <a:t> </a:t>
          </a:r>
          <a:r>
            <a:rPr lang="en-US" sz="1800" kern="1200" dirty="0"/>
            <a:t> The SELLER PAYS COMMISSION </a:t>
          </a:r>
          <a:r>
            <a:rPr lang="en-US" sz="1800" kern="1200" dirty="0">
              <a:latin typeface="Garamond" panose="02020404030301010803"/>
            </a:rPr>
            <a:t>*</a:t>
          </a:r>
          <a:r>
            <a:rPr lang="en-US" sz="1800" kern="1200" dirty="0"/>
            <a:t>in most cases*</a:t>
          </a:r>
          <a:endParaRPr lang="en-US" sz="1200" kern="1200" dirty="0"/>
        </a:p>
      </dsp:txBody>
      <dsp:txXfrm>
        <a:off x="1284802" y="625874"/>
        <a:ext cx="1692507" cy="1437485"/>
      </dsp:txXfrm>
    </dsp:sp>
    <dsp:sp modelId="{F5044562-44DA-4D2F-A6C8-BBEEBC57B166}">
      <dsp:nvSpPr>
        <dsp:cNvPr id="0" name=""/>
        <dsp:cNvSpPr/>
      </dsp:nvSpPr>
      <dsp:spPr>
        <a:xfrm>
          <a:off x="3248748" y="746011"/>
          <a:ext cx="593578" cy="593578"/>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C30B73-DE54-429D-AB3E-821C85D83199}">
      <dsp:nvSpPr>
        <dsp:cNvPr id="0" name=""/>
        <dsp:cNvSpPr/>
      </dsp:nvSpPr>
      <dsp:spPr>
        <a:xfrm>
          <a:off x="3373399" y="870663"/>
          <a:ext cx="344275" cy="3442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0C1618C-EF49-4A1B-A27B-6B412D1D695B}">
      <dsp:nvSpPr>
        <dsp:cNvPr id="0" name=""/>
        <dsp:cNvSpPr/>
      </dsp:nvSpPr>
      <dsp:spPr>
        <a:xfrm>
          <a:off x="3969521" y="267062"/>
          <a:ext cx="1399148" cy="1551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dirty="0"/>
            <a:t>Check your ONE APP several times a day for new listings and price reductions!</a:t>
          </a:r>
          <a:endParaRPr lang="en-US" sz="1600" kern="1200" dirty="0"/>
        </a:p>
      </dsp:txBody>
      <dsp:txXfrm>
        <a:off x="3969521" y="267062"/>
        <a:ext cx="1399148" cy="1551476"/>
      </dsp:txXfrm>
    </dsp:sp>
    <dsp:sp modelId="{7727E49B-C700-4DCB-ABB5-918136364094}">
      <dsp:nvSpPr>
        <dsp:cNvPr id="0" name=""/>
        <dsp:cNvSpPr/>
      </dsp:nvSpPr>
      <dsp:spPr>
        <a:xfrm>
          <a:off x="5612460" y="746011"/>
          <a:ext cx="593578" cy="593578"/>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A88EC2-F33E-4258-B951-0FB6FE6FEDFE}">
      <dsp:nvSpPr>
        <dsp:cNvPr id="0" name=""/>
        <dsp:cNvSpPr/>
      </dsp:nvSpPr>
      <dsp:spPr>
        <a:xfrm>
          <a:off x="5737112" y="870663"/>
          <a:ext cx="344275" cy="3442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ACAFB0F-4A7E-4A25-A489-4E9C58C3B6CA}">
      <dsp:nvSpPr>
        <dsp:cNvPr id="0" name=""/>
        <dsp:cNvSpPr/>
      </dsp:nvSpPr>
      <dsp:spPr>
        <a:xfrm>
          <a:off x="6333234" y="2237"/>
          <a:ext cx="1399148" cy="2081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rtl="0">
            <a:lnSpc>
              <a:spcPct val="90000"/>
            </a:lnSpc>
            <a:spcBef>
              <a:spcPct val="0"/>
            </a:spcBef>
            <a:spcAft>
              <a:spcPct val="35000"/>
            </a:spcAft>
            <a:buNone/>
          </a:pPr>
          <a:r>
            <a:rPr lang="en-US" sz="1600" kern="1200" dirty="0"/>
            <a:t>Check your emails and text messages for new listing alerts from me!</a:t>
          </a:r>
          <a:r>
            <a:rPr lang="en-US" sz="1600" kern="1200" dirty="0">
              <a:latin typeface="Garamond" panose="02020404030301010803"/>
            </a:rPr>
            <a:t> </a:t>
          </a:r>
          <a:r>
            <a:rPr lang="en-US" sz="1600" kern="1200" dirty="0"/>
            <a:t> What contact method do you prefer? Call, text, email</a:t>
          </a:r>
          <a:r>
            <a:rPr lang="en-US" sz="1400" kern="1200" dirty="0"/>
            <a:t>?</a:t>
          </a:r>
        </a:p>
      </dsp:txBody>
      <dsp:txXfrm>
        <a:off x="6333234" y="2237"/>
        <a:ext cx="1399148" cy="2081126"/>
      </dsp:txXfrm>
    </dsp:sp>
    <dsp:sp modelId="{657F810E-59E1-4A24-B33B-6CA6D3D628AF}">
      <dsp:nvSpPr>
        <dsp:cNvPr id="0" name=""/>
        <dsp:cNvSpPr/>
      </dsp:nvSpPr>
      <dsp:spPr>
        <a:xfrm>
          <a:off x="7976173" y="746011"/>
          <a:ext cx="593578" cy="593578"/>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1C6D4D-FAD6-403A-8322-58F2106C7956}">
      <dsp:nvSpPr>
        <dsp:cNvPr id="0" name=""/>
        <dsp:cNvSpPr/>
      </dsp:nvSpPr>
      <dsp:spPr>
        <a:xfrm>
          <a:off x="8100825" y="870663"/>
          <a:ext cx="344275" cy="3442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4AC5ADF-2D68-4F47-A0E5-4AACA2D6D9E6}">
      <dsp:nvSpPr>
        <dsp:cNvPr id="0" name=""/>
        <dsp:cNvSpPr/>
      </dsp:nvSpPr>
      <dsp:spPr>
        <a:xfrm>
          <a:off x="8696947" y="312735"/>
          <a:ext cx="1399148" cy="1460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rtl="0">
            <a:lnSpc>
              <a:spcPct val="90000"/>
            </a:lnSpc>
            <a:spcBef>
              <a:spcPct val="0"/>
            </a:spcBef>
            <a:spcAft>
              <a:spcPct val="35000"/>
            </a:spcAft>
            <a:buNone/>
          </a:pPr>
          <a:r>
            <a:rPr lang="en-US" sz="1800" kern="1200" dirty="0"/>
            <a:t>If you see a</a:t>
          </a:r>
          <a:r>
            <a:rPr lang="en-US" sz="1800" kern="1200" dirty="0">
              <a:latin typeface="Garamond" panose="02020404030301010803"/>
            </a:rPr>
            <a:t> for sale by owner</a:t>
          </a:r>
          <a:r>
            <a:rPr lang="en-US" sz="1800" kern="1200" dirty="0"/>
            <a:t> </a:t>
          </a:r>
          <a:r>
            <a:rPr lang="en-US" sz="1800" kern="1200" dirty="0">
              <a:latin typeface="Garamond" panose="02020404030301010803"/>
            </a:rPr>
            <a:t>please </a:t>
          </a:r>
          <a:r>
            <a:rPr lang="en-US" sz="1800" kern="1200" dirty="0"/>
            <a:t>contact me ASAP so I can set up the appointments and guide you through the process</a:t>
          </a:r>
          <a:r>
            <a:rPr lang="en-US" sz="1100" kern="1200" dirty="0"/>
            <a:t>!</a:t>
          </a:r>
        </a:p>
      </dsp:txBody>
      <dsp:txXfrm>
        <a:off x="8696947" y="312735"/>
        <a:ext cx="1399148" cy="1460130"/>
      </dsp:txXfrm>
    </dsp:sp>
    <dsp:sp modelId="{4F5668C0-EF45-4217-A64B-ABEBE3779824}">
      <dsp:nvSpPr>
        <dsp:cNvPr id="0" name=""/>
        <dsp:cNvSpPr/>
      </dsp:nvSpPr>
      <dsp:spPr>
        <a:xfrm>
          <a:off x="738355" y="3854784"/>
          <a:ext cx="593578" cy="593578"/>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5AADF8-8878-4729-AF5E-938D9CB76B0C}">
      <dsp:nvSpPr>
        <dsp:cNvPr id="0" name=""/>
        <dsp:cNvSpPr/>
      </dsp:nvSpPr>
      <dsp:spPr>
        <a:xfrm>
          <a:off x="863006" y="3979436"/>
          <a:ext cx="344275" cy="34427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BB0AEC0-AA37-42DD-9431-4B49DBDC6856}">
      <dsp:nvSpPr>
        <dsp:cNvPr id="0" name=""/>
        <dsp:cNvSpPr/>
      </dsp:nvSpPr>
      <dsp:spPr>
        <a:xfrm>
          <a:off x="1272517" y="2973042"/>
          <a:ext cx="1772371" cy="2357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rtl="0">
            <a:lnSpc>
              <a:spcPct val="90000"/>
            </a:lnSpc>
            <a:spcBef>
              <a:spcPct val="0"/>
            </a:spcBef>
            <a:spcAft>
              <a:spcPct val="35000"/>
            </a:spcAft>
            <a:buNone/>
          </a:pPr>
          <a:r>
            <a:rPr lang="en-US" sz="1600" kern="1200" dirty="0"/>
            <a:t>If you see a listing from another company and want more information or to view </a:t>
          </a:r>
          <a:r>
            <a:rPr lang="en-US" sz="1600" kern="1200" dirty="0">
              <a:latin typeface="Garamond" panose="02020404030301010803"/>
            </a:rPr>
            <a:t>call me or request to tour it on your ONE APP. </a:t>
          </a:r>
          <a:endParaRPr lang="en-US" sz="1600" kern="1200" dirty="0"/>
        </a:p>
      </dsp:txBody>
      <dsp:txXfrm>
        <a:off x="1272517" y="2973042"/>
        <a:ext cx="1772371" cy="2357063"/>
      </dsp:txXfrm>
    </dsp:sp>
    <dsp:sp modelId="{51C9AD2A-0836-49B1-BFE5-E363F8F66F3B}">
      <dsp:nvSpPr>
        <dsp:cNvPr id="0" name=""/>
        <dsp:cNvSpPr/>
      </dsp:nvSpPr>
      <dsp:spPr>
        <a:xfrm>
          <a:off x="3288679" y="3854784"/>
          <a:ext cx="593578" cy="59357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EC29A5-81E0-4CA6-A68F-4BBF88210663}">
      <dsp:nvSpPr>
        <dsp:cNvPr id="0" name=""/>
        <dsp:cNvSpPr/>
      </dsp:nvSpPr>
      <dsp:spPr>
        <a:xfrm>
          <a:off x="3413331" y="3979436"/>
          <a:ext cx="344275" cy="34427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3CA5F13-36BC-4C13-9932-2EBF2DDCB815}">
      <dsp:nvSpPr>
        <dsp:cNvPr id="0" name=""/>
        <dsp:cNvSpPr/>
      </dsp:nvSpPr>
      <dsp:spPr>
        <a:xfrm>
          <a:off x="4009453" y="3398373"/>
          <a:ext cx="1399148" cy="150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rtl="0">
            <a:lnSpc>
              <a:spcPct val="90000"/>
            </a:lnSpc>
            <a:spcBef>
              <a:spcPct val="0"/>
            </a:spcBef>
            <a:spcAft>
              <a:spcPct val="35000"/>
            </a:spcAft>
            <a:buNone/>
          </a:pPr>
          <a:r>
            <a:rPr lang="en-US" sz="1600" kern="1200" dirty="0"/>
            <a:t>If you want to go to an Open House</a:t>
          </a:r>
          <a:r>
            <a:rPr lang="en-US" sz="1600" kern="1200" dirty="0">
              <a:latin typeface="Garamond" panose="02020404030301010803"/>
            </a:rPr>
            <a:t> please</a:t>
          </a:r>
          <a:r>
            <a:rPr lang="en-US" sz="1600" kern="1200" dirty="0"/>
            <a:t> give my card to the agent on </a:t>
          </a:r>
          <a:r>
            <a:rPr lang="en-US" sz="1600" kern="1200" dirty="0">
              <a:latin typeface="Garamond" panose="02020404030301010803"/>
            </a:rPr>
            <a:t>duty so they can let me know you attended and let me know any pertinent information.</a:t>
          </a:r>
          <a:endParaRPr lang="en-US" sz="1600" kern="1200" dirty="0"/>
        </a:p>
      </dsp:txBody>
      <dsp:txXfrm>
        <a:off x="4009453" y="3398373"/>
        <a:ext cx="1399148" cy="1506400"/>
      </dsp:txXfrm>
    </dsp:sp>
    <dsp:sp modelId="{23AE0668-9600-459B-BB13-90DCCD2E0CAD}">
      <dsp:nvSpPr>
        <dsp:cNvPr id="0" name=""/>
        <dsp:cNvSpPr/>
      </dsp:nvSpPr>
      <dsp:spPr>
        <a:xfrm>
          <a:off x="5652392" y="3854784"/>
          <a:ext cx="593578" cy="593578"/>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2442ED-9AED-4109-A14B-16908581AD79}">
      <dsp:nvSpPr>
        <dsp:cNvPr id="0" name=""/>
        <dsp:cNvSpPr/>
      </dsp:nvSpPr>
      <dsp:spPr>
        <a:xfrm>
          <a:off x="5777044" y="3979436"/>
          <a:ext cx="344275" cy="34427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F516B1B-2518-4D5D-A384-6D3BDC3E9078}">
      <dsp:nvSpPr>
        <dsp:cNvPr id="0" name=""/>
        <dsp:cNvSpPr/>
      </dsp:nvSpPr>
      <dsp:spPr>
        <a:xfrm>
          <a:off x="6373166" y="3453529"/>
          <a:ext cx="1399148" cy="1396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dirty="0"/>
            <a:t>Remember this is a TEAM EFFORT and I am here to navigate you through the process and answer ALL questions!!</a:t>
          </a:r>
        </a:p>
      </dsp:txBody>
      <dsp:txXfrm>
        <a:off x="6373166" y="3453529"/>
        <a:ext cx="1399148" cy="1396089"/>
      </dsp:txXfrm>
    </dsp:sp>
    <dsp:sp modelId="{29E5FC4E-5015-4A0D-ACF0-0F7A3A315FB2}">
      <dsp:nvSpPr>
        <dsp:cNvPr id="0" name=""/>
        <dsp:cNvSpPr/>
      </dsp:nvSpPr>
      <dsp:spPr>
        <a:xfrm>
          <a:off x="8016105" y="3854784"/>
          <a:ext cx="593578" cy="593578"/>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273AEE-632C-43F9-B9AC-8657F8684CAA}">
      <dsp:nvSpPr>
        <dsp:cNvPr id="0" name=""/>
        <dsp:cNvSpPr/>
      </dsp:nvSpPr>
      <dsp:spPr>
        <a:xfrm>
          <a:off x="8140756" y="3979436"/>
          <a:ext cx="344275" cy="344275"/>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7865030-A205-42CD-A140-82A817795AC2}">
      <dsp:nvSpPr>
        <dsp:cNvPr id="0" name=""/>
        <dsp:cNvSpPr/>
      </dsp:nvSpPr>
      <dsp:spPr>
        <a:xfrm>
          <a:off x="8760591" y="3205701"/>
          <a:ext cx="2828434" cy="1731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dirty="0"/>
            <a:t>My goal is to get you the BEST pricing and terms available FOR YOU, my client, so that we can meet your financial goals!</a:t>
          </a:r>
        </a:p>
      </dsp:txBody>
      <dsp:txXfrm>
        <a:off x="8760591" y="3205701"/>
        <a:ext cx="2828434" cy="1731194"/>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4/26/2022</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086202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4/26/2022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068129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4/26/2022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089399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4/26/2022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830983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4/26/2022</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22724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4/26/2022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44969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4/26/2022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114570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4/26/2022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901408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4/26/2022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410426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4/26/2022</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313558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4/26/2022</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90816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4/26/2022</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5905000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3" r:id="rId5"/>
    <p:sldLayoutId id="2147483749" r:id="rId6"/>
    <p:sldLayoutId id="2147483750" r:id="rId7"/>
    <p:sldLayoutId id="2147483740" r:id="rId8"/>
    <p:sldLayoutId id="2147483741" r:id="rId9"/>
    <p:sldLayoutId id="2147483742" r:id="rId10"/>
    <p:sldLayoutId id="2147483744"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diagramLayout" Target="../diagrams/layout1.xml"/><Relationship Id="rId7" Type="http://schemas.openxmlformats.org/officeDocument/2006/relationships/image" Target="../media/image24.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5.jpg"/><Relationship Id="rId1" Type="http://schemas.openxmlformats.org/officeDocument/2006/relationships/slideLayout" Target="../slideLayouts/slideLayout1.xml"/><Relationship Id="rId5" Type="http://schemas.openxmlformats.org/officeDocument/2006/relationships/hyperlink" Target="mailto:Scollier@mcleanmortgage.com" TargetMode="External"/><Relationship Id="rId4" Type="http://schemas.openxmlformats.org/officeDocument/2006/relationships/hyperlink" Target="mailto:CJoines@integritymtgs.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0.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04FC80-C925-4B40-9A67-39AB7DC0FE2A}"/>
              </a:ext>
            </a:extLst>
          </p:cNvPr>
          <p:cNvPicPr>
            <a:picLocks noChangeAspect="1"/>
          </p:cNvPicPr>
          <p:nvPr/>
        </p:nvPicPr>
        <p:blipFill rotWithShape="1">
          <a:blip r:embed="rId2"/>
          <a:srcRect l="14769" r="11787" b="-1"/>
          <a:stretch/>
        </p:blipFill>
        <p:spPr>
          <a:xfrm>
            <a:off x="4646383" y="10"/>
            <a:ext cx="7545616" cy="6857990"/>
          </a:xfrm>
          <a:prstGeom prst="rect">
            <a:avLst/>
          </a:prstGeom>
        </p:spPr>
      </p:pic>
      <p:sp>
        <p:nvSpPr>
          <p:cNvPr id="9" name="Rectangle 8">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chemeClr val="bg1">
              <a:lumMod val="75000"/>
              <a:lumOff val="25000"/>
            </a:schemeClr>
          </a:solidFill>
          <a:ln w="6350" cap="sq" cmpd="sng" algn="ctr">
            <a:noFill/>
            <a:prstDash val="solid"/>
            <a:miter lim="800000"/>
          </a:ln>
          <a:effectLst/>
        </p:spPr>
      </p:sp>
      <p:sp>
        <p:nvSpPr>
          <p:cNvPr id="11" name="Rectangle 10">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977" y="164592"/>
            <a:ext cx="4334256" cy="652881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A6727F15-2A19-4470-A93E-EE3DF17D775C}"/>
              </a:ext>
            </a:extLst>
          </p:cNvPr>
          <p:cNvSpPr>
            <a:spLocks noGrp="1"/>
          </p:cNvSpPr>
          <p:nvPr>
            <p:ph type="ctrTitle"/>
          </p:nvPr>
        </p:nvSpPr>
        <p:spPr>
          <a:xfrm>
            <a:off x="163977" y="1340360"/>
            <a:ext cx="4334256" cy="3391116"/>
          </a:xfrm>
        </p:spPr>
        <p:txBody>
          <a:bodyPr>
            <a:normAutofit/>
          </a:bodyPr>
          <a:lstStyle/>
          <a:p>
            <a:r>
              <a:rPr lang="en-US" sz="2800" dirty="0">
                <a:solidFill>
                  <a:schemeClr val="tx1"/>
                </a:solidFill>
              </a:rPr>
              <a:t>Realty one group</a:t>
            </a:r>
            <a:br>
              <a:rPr lang="en-US" sz="3600" dirty="0">
                <a:solidFill>
                  <a:schemeClr val="tx1"/>
                </a:solidFill>
              </a:rPr>
            </a:br>
            <a:r>
              <a:rPr lang="en-US" sz="3600" dirty="0">
                <a:solidFill>
                  <a:schemeClr val="tx1"/>
                </a:solidFill>
              </a:rPr>
              <a:t>RESULTS</a:t>
            </a:r>
            <a:br>
              <a:rPr lang="en-US" sz="3600" dirty="0">
                <a:solidFill>
                  <a:schemeClr val="tx1"/>
                </a:solidFill>
              </a:rPr>
            </a:br>
            <a:br>
              <a:rPr lang="en-US" sz="3600" dirty="0">
                <a:solidFill>
                  <a:schemeClr val="tx1"/>
                </a:solidFill>
              </a:rPr>
            </a:br>
            <a:r>
              <a:rPr lang="en-US" sz="3600" dirty="0">
                <a:solidFill>
                  <a:schemeClr val="tx1"/>
                </a:solidFill>
                <a:latin typeface="Algerian" panose="04020705040A02060702" pitchFamily="82" charset="0"/>
              </a:rPr>
              <a:t>BUYER’s 5 step PATH TO HOMEOWNERSHIP!</a:t>
            </a:r>
          </a:p>
        </p:txBody>
      </p:sp>
      <p:sp>
        <p:nvSpPr>
          <p:cNvPr id="3" name="Subtitle 2">
            <a:extLst>
              <a:ext uri="{FF2B5EF4-FFF2-40B4-BE49-F238E27FC236}">
                <a16:creationId xmlns:a16="http://schemas.microsoft.com/office/drawing/2014/main" id="{7BDDFF5D-F113-4A34-BF42-1453BFDF9E34}"/>
              </a:ext>
            </a:extLst>
          </p:cNvPr>
          <p:cNvSpPr>
            <a:spLocks noGrp="1"/>
          </p:cNvSpPr>
          <p:nvPr>
            <p:ph type="subTitle" idx="1"/>
          </p:nvPr>
        </p:nvSpPr>
        <p:spPr>
          <a:xfrm>
            <a:off x="434284" y="4731477"/>
            <a:ext cx="3793642" cy="1002058"/>
          </a:xfrm>
        </p:spPr>
        <p:txBody>
          <a:bodyPr>
            <a:noAutofit/>
          </a:bodyPr>
          <a:lstStyle/>
          <a:p>
            <a:r>
              <a:rPr lang="en-US" sz="3200" dirty="0">
                <a:solidFill>
                  <a:srgbClr val="C09200"/>
                </a:solidFill>
                <a:latin typeface="Algerian" panose="04020705040A02060702" pitchFamily="82" charset="0"/>
              </a:rPr>
              <a:t>VIP BUYER MEETING</a:t>
            </a:r>
          </a:p>
        </p:txBody>
      </p:sp>
      <p:pic>
        <p:nvPicPr>
          <p:cNvPr id="6" name="Picture 5" descr="A picture containing ground&#10;&#10;Description automatically generated">
            <a:extLst>
              <a:ext uri="{FF2B5EF4-FFF2-40B4-BE49-F238E27FC236}">
                <a16:creationId xmlns:a16="http://schemas.microsoft.com/office/drawing/2014/main" id="{57C577F1-7290-4B9D-8C7D-4109751879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2210" y="0"/>
            <a:ext cx="7529789" cy="6858000"/>
          </a:xfrm>
          <a:prstGeom prst="rect">
            <a:avLst/>
          </a:prstGeom>
        </p:spPr>
      </p:pic>
      <p:pic>
        <p:nvPicPr>
          <p:cNvPr id="8" name="Picture 7">
            <a:extLst>
              <a:ext uri="{FF2B5EF4-FFF2-40B4-BE49-F238E27FC236}">
                <a16:creationId xmlns:a16="http://schemas.microsoft.com/office/drawing/2014/main" id="{AACB43DF-3A12-467D-9EAD-A46CA6C8F2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410" y="380487"/>
            <a:ext cx="3019822" cy="959872"/>
          </a:xfrm>
          <a:prstGeom prst="rect">
            <a:avLst/>
          </a:prstGeom>
        </p:spPr>
      </p:pic>
    </p:spTree>
    <p:extLst>
      <p:ext uri="{BB962C8B-B14F-4D97-AF65-F5344CB8AC3E}">
        <p14:creationId xmlns:p14="http://schemas.microsoft.com/office/powerpoint/2010/main" val="2026384153"/>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A4E4267-CAF0-4C38-8DC6-CD3B1A9F0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EE3ACC5-126D-4BA4-8B45-7F0B5B839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84"/>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AB2868F7-FE10-4289-A5BD-90763C7A2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866"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D94142C-10EE-487C-A327-404FDF358F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197" y="643464"/>
            <a:ext cx="4143830" cy="5566305"/>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sp>
      <p:sp>
        <p:nvSpPr>
          <p:cNvPr id="27" name="Rectangle 26">
            <a:extLst>
              <a:ext uri="{FF2B5EF4-FFF2-40B4-BE49-F238E27FC236}">
                <a16:creationId xmlns:a16="http://schemas.microsoft.com/office/drawing/2014/main" id="{5F7FAC2D-7A74-4939-A917-A1A5AF935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587" y="806860"/>
            <a:ext cx="3813048" cy="5239512"/>
          </a:xfrm>
          <a:prstGeom prst="rect">
            <a:avLst/>
          </a:prstGeom>
          <a:noFill/>
          <a:ln w="6350" cap="sq" cmpd="sng" algn="ctr">
            <a:solidFill>
              <a:schemeClr val="bg1"/>
            </a:solidFill>
            <a:prstDash val="solid"/>
            <a:miter lim="800000"/>
          </a:ln>
          <a:effectLst/>
        </p:spPr>
      </p:sp>
      <p:sp>
        <p:nvSpPr>
          <p:cNvPr id="2" name="Title 1">
            <a:extLst>
              <a:ext uri="{FF2B5EF4-FFF2-40B4-BE49-F238E27FC236}">
                <a16:creationId xmlns:a16="http://schemas.microsoft.com/office/drawing/2014/main" id="{59529D3C-9112-4A03-880F-BDBD9493B8EA}"/>
              </a:ext>
            </a:extLst>
          </p:cNvPr>
          <p:cNvSpPr>
            <a:spLocks noGrp="1"/>
          </p:cNvSpPr>
          <p:nvPr>
            <p:ph type="ctrTitle"/>
          </p:nvPr>
        </p:nvSpPr>
        <p:spPr>
          <a:xfrm>
            <a:off x="1256493" y="1559768"/>
            <a:ext cx="2978281" cy="3135379"/>
          </a:xfrm>
        </p:spPr>
        <p:txBody>
          <a:bodyPr>
            <a:normAutofit fontScale="90000"/>
          </a:bodyPr>
          <a:lstStyle/>
          <a:p>
            <a:r>
              <a:rPr lang="en-US" sz="4800" dirty="0">
                <a:solidFill>
                  <a:schemeClr val="bg1"/>
                </a:solidFill>
              </a:rPr>
              <a:t>5 STEPS TO YOUR NEW FRONT DOOR!</a:t>
            </a:r>
          </a:p>
        </p:txBody>
      </p:sp>
      <p:sp>
        <p:nvSpPr>
          <p:cNvPr id="3" name="Subtitle 2">
            <a:extLst>
              <a:ext uri="{FF2B5EF4-FFF2-40B4-BE49-F238E27FC236}">
                <a16:creationId xmlns:a16="http://schemas.microsoft.com/office/drawing/2014/main" id="{EE520F90-0391-4049-952B-38F28331EA62}"/>
              </a:ext>
            </a:extLst>
          </p:cNvPr>
          <p:cNvSpPr>
            <a:spLocks noGrp="1"/>
          </p:cNvSpPr>
          <p:nvPr>
            <p:ph type="subTitle" idx="1"/>
          </p:nvPr>
        </p:nvSpPr>
        <p:spPr>
          <a:xfrm>
            <a:off x="1256493" y="4708186"/>
            <a:ext cx="2978282" cy="992223"/>
          </a:xfrm>
        </p:spPr>
        <p:txBody>
          <a:bodyPr>
            <a:noAutofit/>
          </a:bodyPr>
          <a:lstStyle/>
          <a:p>
            <a:pPr>
              <a:lnSpc>
                <a:spcPct val="90000"/>
              </a:lnSpc>
              <a:spcAft>
                <a:spcPts val="600"/>
              </a:spcAft>
            </a:pPr>
            <a:r>
              <a:rPr lang="en-US" sz="2400" dirty="0">
                <a:solidFill>
                  <a:schemeClr val="bg1"/>
                </a:solidFill>
              </a:rPr>
              <a:t>I WANT TO BUY A HOME, WHAT NOW?</a:t>
            </a:r>
          </a:p>
        </p:txBody>
      </p:sp>
      <p:sp>
        <p:nvSpPr>
          <p:cNvPr id="29" name="Rectangle 28">
            <a:extLst>
              <a:ext uri="{FF2B5EF4-FFF2-40B4-BE49-F238E27FC236}">
                <a16:creationId xmlns:a16="http://schemas.microsoft.com/office/drawing/2014/main" id="{BA53A868-C420-4BAE-9244-EC162AF05C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7992"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1" name="Straight Connector 30">
            <a:extLst>
              <a:ext uri="{FF2B5EF4-FFF2-40B4-BE49-F238E27FC236}">
                <a16:creationId xmlns:a16="http://schemas.microsoft.com/office/drawing/2014/main" id="{C2686EF3-81CC-419F-96C3-002A758803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82292"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8D93CCA-A85E-4529-A6F0-8BB54D27BC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73932"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ECFA516-C18C-41AE-AFF2-A0D0A59C9E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82292"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AD5457F-734D-40B1-A2BF-ABB76FECE1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3804" y="640856"/>
            <a:ext cx="6695238" cy="5566304"/>
          </a:xfrm>
          <a:prstGeom prst="rect">
            <a:avLst/>
          </a:prstGeom>
        </p:spPr>
      </p:pic>
      <p:pic>
        <p:nvPicPr>
          <p:cNvPr id="11" name="Picture 10">
            <a:extLst>
              <a:ext uri="{FF2B5EF4-FFF2-40B4-BE49-F238E27FC236}">
                <a16:creationId xmlns:a16="http://schemas.microsoft.com/office/drawing/2014/main" id="{9613BCCB-BC0B-41ED-81E1-39254820DE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7951" y="582555"/>
            <a:ext cx="2560320" cy="813816"/>
          </a:xfrm>
          <a:prstGeom prst="rect">
            <a:avLst/>
          </a:prstGeom>
        </p:spPr>
      </p:pic>
    </p:spTree>
    <p:extLst>
      <p:ext uri="{BB962C8B-B14F-4D97-AF65-F5344CB8AC3E}">
        <p14:creationId xmlns:p14="http://schemas.microsoft.com/office/powerpoint/2010/main" val="247337157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A7323-0701-4574-828E-0AE36991C927}"/>
              </a:ext>
            </a:extLst>
          </p:cNvPr>
          <p:cNvSpPr>
            <a:spLocks noGrp="1"/>
          </p:cNvSpPr>
          <p:nvPr>
            <p:ph type="title"/>
          </p:nvPr>
        </p:nvSpPr>
        <p:spPr>
          <a:xfrm>
            <a:off x="1377362" y="374904"/>
            <a:ext cx="6815168" cy="6108192"/>
          </a:xfrm>
        </p:spPr>
        <p:txBody>
          <a:bodyPr vert="horz" lIns="91440" tIns="45720" rIns="91440" bIns="45720" rtlCol="0">
            <a:noAutofit/>
          </a:bodyPr>
          <a:lstStyle/>
          <a:p>
            <a:br>
              <a:rPr lang="en-US" sz="2000" cap="all" spc="-100"/>
            </a:br>
            <a:r>
              <a:rPr lang="en-US" sz="2000" spc="-100"/>
              <a:t>Educating the consumer &amp; defining expectations:</a:t>
            </a:r>
            <a:br>
              <a:rPr lang="en-US" sz="2000" spc="-100" dirty="0"/>
            </a:br>
            <a:br>
              <a:rPr lang="en-US" sz="2000" spc="-100" dirty="0"/>
            </a:br>
            <a:r>
              <a:rPr lang="en-US" sz="1600" i="1" spc="-100">
                <a:latin typeface="Book Antiqua"/>
              </a:rPr>
              <a:t>keeping your personal information private is important until you dicide if you want to form agency with me as your realtor!</a:t>
            </a:r>
            <a:br>
              <a:rPr lang="en-US" sz="2000" i="1" spc="-100">
                <a:latin typeface="Abadi"/>
              </a:rPr>
            </a:br>
            <a:br>
              <a:rPr lang="en-US" sz="2000" i="1" spc="-100" dirty="0">
                <a:latin typeface="Abadi" panose="020B0604020202020204" pitchFamily="34" charset="0"/>
              </a:rPr>
            </a:br>
            <a:r>
              <a:rPr lang="en-US" sz="1800" i="1" spc="-100">
                <a:latin typeface="Garamond"/>
              </a:rPr>
              <a:t>Different forms of agency</a:t>
            </a:r>
            <a:r>
              <a:rPr lang="en-US" sz="1800" i="1" spc="-100">
                <a:latin typeface="Abadi"/>
              </a:rPr>
              <a:t> </a:t>
            </a:r>
            <a:r>
              <a:rPr lang="en-US" sz="1800" i="1" spc="-100">
                <a:latin typeface="Garamond"/>
              </a:rPr>
              <a:t>~</a:t>
            </a:r>
            <a:br>
              <a:rPr lang="en-US" sz="1800" i="1" spc="-100">
                <a:latin typeface="Abadi"/>
              </a:rPr>
            </a:br>
            <a:br>
              <a:rPr lang="en-US" sz="2000" i="1" spc="-100">
                <a:latin typeface="Abadi"/>
              </a:rPr>
            </a:br>
            <a:r>
              <a:rPr lang="en-US" sz="2000" spc="-100"/>
              <a:t>- </a:t>
            </a:r>
            <a:r>
              <a:rPr lang="en-US" sz="2000" spc="-100">
                <a:highlight>
                  <a:srgbClr val="FFFF00"/>
                </a:highlight>
                <a:latin typeface="Garamond"/>
                <a:cs typeface="Aharoni"/>
              </a:rPr>
              <a:t>Buyer agency</a:t>
            </a:r>
            <a:r>
              <a:rPr lang="en-US" sz="2000" spc="-100">
                <a:latin typeface="Garamond"/>
                <a:cs typeface="Aharoni"/>
              </a:rPr>
              <a:t>: </a:t>
            </a:r>
            <a:r>
              <a:rPr lang="en-US" sz="1600" spc="-100">
                <a:latin typeface="Garamond"/>
                <a:cs typeface="Aharoni"/>
              </a:rPr>
              <a:t>I represent you, have your best interest at heart, be loyal to you, follow your lawful instruction, provide all material facts that could influence your decisions, use reasonable skill, knowledge, and diligence, and account for all monies I handle for you. </a:t>
            </a:r>
            <a:br>
              <a:rPr lang="en-US" sz="1600" spc="-100" dirty="0">
                <a:latin typeface="Garamond"/>
                <a:cs typeface="Aharoni" panose="02010803020104030203" pitchFamily="2" charset="-79"/>
              </a:rPr>
            </a:br>
            <a:br>
              <a:rPr lang="en-US" sz="2000" spc="-100">
                <a:latin typeface="Garamond"/>
                <a:cs typeface="Aharoni"/>
              </a:rPr>
            </a:br>
            <a:r>
              <a:rPr lang="en-US" sz="2000" spc="-100">
                <a:latin typeface="Garamond"/>
                <a:cs typeface="Aharoni"/>
              </a:rPr>
              <a:t>- </a:t>
            </a:r>
            <a:r>
              <a:rPr lang="en-US" sz="2000" spc="-100">
                <a:highlight>
                  <a:srgbClr val="FFFF00"/>
                </a:highlight>
                <a:latin typeface="Garamond"/>
                <a:cs typeface="Aharoni"/>
              </a:rPr>
              <a:t>Dual Agency</a:t>
            </a:r>
            <a:r>
              <a:rPr lang="en-US" sz="2000" spc="-100" dirty="0">
                <a:latin typeface="Garamond"/>
                <a:cs typeface="Aharoni"/>
              </a:rPr>
              <a:t>: </a:t>
            </a:r>
            <a:r>
              <a:rPr lang="en-US" sz="1600" spc="-100" dirty="0">
                <a:latin typeface="Garamond"/>
                <a:cs typeface="Aharoni"/>
              </a:rPr>
              <a:t>myself OR my firm will represent BOTH parties fairly, honestly, and will disclose </a:t>
            </a:r>
            <a:r>
              <a:rPr lang="en-US" sz="1600" u="sng" spc="-100" dirty="0">
                <a:latin typeface="Garamond"/>
                <a:cs typeface="Aharoni"/>
              </a:rPr>
              <a:t>ALL</a:t>
            </a:r>
            <a:r>
              <a:rPr lang="en-US" sz="2000" spc="-100" dirty="0">
                <a:latin typeface="Garamond"/>
                <a:cs typeface="Aharoni"/>
              </a:rPr>
              <a:t> </a:t>
            </a:r>
            <a:r>
              <a:rPr lang="en-US" sz="1600" spc="-100">
                <a:latin typeface="Garamond"/>
                <a:cs typeface="Aharoni"/>
              </a:rPr>
              <a:t>material facts.</a:t>
            </a:r>
            <a:br>
              <a:rPr lang="en-US" sz="2000" spc="-100" dirty="0">
                <a:latin typeface="Garamond"/>
                <a:cs typeface="Aharoni" panose="02010803020104030203" pitchFamily="2" charset="-79"/>
              </a:rPr>
            </a:br>
            <a:r>
              <a:rPr lang="en-US" sz="2000" spc="-100">
                <a:latin typeface="Garamond"/>
                <a:cs typeface="Aharoni"/>
              </a:rPr>
              <a:t>- </a:t>
            </a:r>
            <a:r>
              <a:rPr lang="en-US" sz="2000" spc="-100">
                <a:highlight>
                  <a:srgbClr val="FFFF00"/>
                </a:highlight>
                <a:latin typeface="Garamond"/>
                <a:cs typeface="Aharoni"/>
              </a:rPr>
              <a:t>Seller Subagency</a:t>
            </a:r>
            <a:r>
              <a:rPr lang="en-US" sz="2000" spc="-100">
                <a:latin typeface="Garamond"/>
                <a:cs typeface="Aharoni"/>
              </a:rPr>
              <a:t>: </a:t>
            </a:r>
            <a:r>
              <a:rPr lang="en-US" sz="1600" spc="-100">
                <a:latin typeface="Garamond"/>
                <a:cs typeface="Aharoni"/>
              </a:rPr>
              <a:t>you have not chosen to form agency with me therefore, I am a subagent of the seller and while still being fair to you and disclosing any material facts, my fiduciary duties are to the seller.</a:t>
            </a:r>
            <a:br>
              <a:rPr lang="en-US" sz="2000" spc="-100" dirty="0">
                <a:latin typeface="Garamond"/>
                <a:cs typeface="Aharoni" panose="02010803020104030203" pitchFamily="2" charset="-79"/>
              </a:rPr>
            </a:br>
            <a:r>
              <a:rPr lang="en-US" sz="2000" spc="-100">
                <a:latin typeface="Garamond"/>
                <a:cs typeface="Aharoni"/>
              </a:rPr>
              <a:t>- </a:t>
            </a:r>
            <a:r>
              <a:rPr lang="en-US" sz="2000" spc="-100">
                <a:highlight>
                  <a:srgbClr val="FFFF00"/>
                </a:highlight>
                <a:latin typeface="Garamond"/>
                <a:cs typeface="Aharoni"/>
              </a:rPr>
              <a:t>Designated Agency</a:t>
            </a:r>
            <a:r>
              <a:rPr lang="en-US" sz="2000" spc="-100" dirty="0">
                <a:latin typeface="Garamond"/>
                <a:cs typeface="Aharoni"/>
              </a:rPr>
              <a:t>: </a:t>
            </a:r>
            <a:r>
              <a:rPr lang="en-US" sz="1600" spc="-100">
                <a:latin typeface="Garamond"/>
                <a:cs typeface="Aharoni"/>
              </a:rPr>
              <a:t>rather than dual agency (me or my firm representing both you and the seller), another agent will be appointed to assist you as the buyer should you choose to offer on a home that is one of my own listings so you can be represented to the fullest.</a:t>
            </a:r>
            <a:br>
              <a:rPr lang="en-US" sz="2000" spc="-100" dirty="0">
                <a:latin typeface="Aharoni" panose="02010803020104030203" pitchFamily="2" charset="-79"/>
                <a:cs typeface="Aharoni" panose="02010803020104030203" pitchFamily="2" charset="-79"/>
              </a:rPr>
            </a:br>
            <a:br>
              <a:rPr lang="en-US" sz="2000" spc="-100">
                <a:latin typeface="Aharoni" panose="02010803020104030203" pitchFamily="2" charset="-79"/>
                <a:cs typeface="Aharoni" panose="02010803020104030203" pitchFamily="2" charset="-79"/>
              </a:rPr>
            </a:br>
            <a:r>
              <a:rPr lang="en-US" sz="1800" spc="-100">
                <a:latin typeface="Book Antiqua"/>
                <a:cs typeface="Aharoni"/>
              </a:rPr>
              <a:t>Prior to submitting an offer on a property, you need to have decided on and signed a buyers agency agreement with the real estate professional of your choice per the NC Real Estate Commission! </a:t>
            </a:r>
            <a:br>
              <a:rPr lang="en-US" sz="2400" spc="-100">
                <a:latin typeface="Aharoni" panose="02010803020104030203" pitchFamily="2" charset="-79"/>
                <a:cs typeface="Aharoni" panose="02010803020104030203" pitchFamily="2" charset="-79"/>
              </a:rPr>
            </a:br>
            <a:endParaRPr lang="en-US" sz="2400" cap="all" spc="-100">
              <a:latin typeface="Aharoni" panose="02010803020104030203" pitchFamily="2" charset="-79"/>
              <a:cs typeface="Aharoni" panose="02010803020104030203" pitchFamily="2" charset="-79"/>
            </a:endParaRPr>
          </a:p>
        </p:txBody>
      </p:sp>
      <p:pic>
        <p:nvPicPr>
          <p:cNvPr id="42" name="Content Placeholder 4" descr="A picture containing curtain&#10;&#10;Description automatically generated">
            <a:extLst>
              <a:ext uri="{FF2B5EF4-FFF2-40B4-BE49-F238E27FC236}">
                <a16:creationId xmlns:a16="http://schemas.microsoft.com/office/drawing/2014/main" id="{2CA9DFB5-6D6D-4383-A6D2-0C96089905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4131" y="519025"/>
            <a:ext cx="2935955" cy="5572857"/>
          </a:xfrm>
          <a:prstGeom prst="rect">
            <a:avLst/>
          </a:prstGeom>
        </p:spPr>
      </p:pic>
      <p:pic>
        <p:nvPicPr>
          <p:cNvPr id="7" name="Picture 6" descr="A picture containing ax&#10;&#10;Description automatically generated">
            <a:extLst>
              <a:ext uri="{FF2B5EF4-FFF2-40B4-BE49-F238E27FC236}">
                <a16:creationId xmlns:a16="http://schemas.microsoft.com/office/drawing/2014/main" id="{85E91642-FDF3-409E-A7BD-93B03E44A3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56" y="140126"/>
            <a:ext cx="1296306" cy="1296306"/>
          </a:xfrm>
          <a:prstGeom prst="rect">
            <a:avLst/>
          </a:prstGeom>
        </p:spPr>
      </p:pic>
      <p:sp>
        <p:nvSpPr>
          <p:cNvPr id="47" name="Rectangle 46">
            <a:extLst>
              <a:ext uri="{FF2B5EF4-FFF2-40B4-BE49-F238E27FC236}">
                <a16:creationId xmlns:a16="http://schemas.microsoft.com/office/drawing/2014/main" id="{1EE8F117-D5DC-4AF4-AD72-FB7A93BAA4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pic>
        <p:nvPicPr>
          <p:cNvPr id="9" name="Picture 8">
            <a:extLst>
              <a:ext uri="{FF2B5EF4-FFF2-40B4-BE49-F238E27FC236}">
                <a16:creationId xmlns:a16="http://schemas.microsoft.com/office/drawing/2014/main" id="{DC8E5992-A45B-4460-B2D9-96B2F99A60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1775568" y="3330165"/>
            <a:ext cx="5009553" cy="1296307"/>
          </a:xfrm>
          <a:prstGeom prst="rect">
            <a:avLst/>
          </a:prstGeom>
        </p:spPr>
      </p:pic>
    </p:spTree>
    <p:extLst>
      <p:ext uri="{BB962C8B-B14F-4D97-AF65-F5344CB8AC3E}">
        <p14:creationId xmlns:p14="http://schemas.microsoft.com/office/powerpoint/2010/main" val="684119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16">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close up of a logo&#10;&#10;Description automatically generated">
            <a:extLst>
              <a:ext uri="{FF2B5EF4-FFF2-40B4-BE49-F238E27FC236}">
                <a16:creationId xmlns:a16="http://schemas.microsoft.com/office/drawing/2014/main" id="{2370DD79-FB4C-461A-8F05-5C9C307A57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7" y="766924"/>
            <a:ext cx="3193477" cy="3171268"/>
          </a:xfrm>
          <a:prstGeom prst="rect">
            <a:avLst/>
          </a:prstGeom>
        </p:spPr>
      </p:pic>
      <p:pic>
        <p:nvPicPr>
          <p:cNvPr id="7" name="Picture 6">
            <a:extLst>
              <a:ext uri="{FF2B5EF4-FFF2-40B4-BE49-F238E27FC236}">
                <a16:creationId xmlns:a16="http://schemas.microsoft.com/office/drawing/2014/main" id="{4AE9692A-C699-4029-9546-9A5C3C2465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590" y="5070727"/>
            <a:ext cx="4472456" cy="1421011"/>
          </a:xfrm>
          <a:prstGeom prst="rect">
            <a:avLst/>
          </a:prstGeom>
        </p:spPr>
      </p:pic>
      <p:sp>
        <p:nvSpPr>
          <p:cNvPr id="34" name="Rectangle 18">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9709" y="253548"/>
            <a:ext cx="561219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0">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7542"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08E896-B0DA-4329-A774-D06E7FA1452F}"/>
              </a:ext>
            </a:extLst>
          </p:cNvPr>
          <p:cNvSpPr>
            <a:spLocks noGrp="1"/>
          </p:cNvSpPr>
          <p:nvPr>
            <p:ph type="title"/>
          </p:nvPr>
        </p:nvSpPr>
        <p:spPr>
          <a:xfrm>
            <a:off x="6870917" y="616522"/>
            <a:ext cx="4577372" cy="446565"/>
          </a:xfrm>
        </p:spPr>
        <p:txBody>
          <a:bodyPr>
            <a:normAutofit fontScale="90000"/>
          </a:bodyPr>
          <a:lstStyle/>
          <a:p>
            <a:r>
              <a:rPr lang="en-US" sz="3200" b="1" u="sng" dirty="0"/>
              <a:t>WHY DO I NEED A BUYER AGENT?</a:t>
            </a:r>
          </a:p>
        </p:txBody>
      </p:sp>
      <p:sp>
        <p:nvSpPr>
          <p:cNvPr id="3" name="Content Placeholder 2">
            <a:extLst>
              <a:ext uri="{FF2B5EF4-FFF2-40B4-BE49-F238E27FC236}">
                <a16:creationId xmlns:a16="http://schemas.microsoft.com/office/drawing/2014/main" id="{37B25A95-B40A-41F6-9A8B-6C25079CD7E0}"/>
              </a:ext>
            </a:extLst>
          </p:cNvPr>
          <p:cNvSpPr>
            <a:spLocks noGrp="1"/>
          </p:cNvSpPr>
          <p:nvPr>
            <p:ph idx="1"/>
          </p:nvPr>
        </p:nvSpPr>
        <p:spPr>
          <a:xfrm>
            <a:off x="6641697" y="1190227"/>
            <a:ext cx="5004920" cy="5340239"/>
          </a:xfrm>
        </p:spPr>
        <p:txBody>
          <a:bodyPr vert="horz" lIns="91440" tIns="45720" rIns="91440" bIns="45720" rtlCol="0" anchor="t">
            <a:noAutofit/>
          </a:bodyPr>
          <a:lstStyle/>
          <a:p>
            <a:pPr>
              <a:lnSpc>
                <a:spcPct val="90000"/>
              </a:lnSpc>
            </a:pPr>
            <a:r>
              <a:rPr lang="en-US" sz="1200" dirty="0"/>
              <a:t>- </a:t>
            </a:r>
            <a:r>
              <a:rPr lang="en-US" sz="1200" b="1" dirty="0"/>
              <a:t>Buying a home is a MULTI STEP PROCESS</a:t>
            </a:r>
          </a:p>
          <a:p>
            <a:pPr>
              <a:lnSpc>
                <a:spcPct val="90000"/>
              </a:lnSpc>
            </a:pPr>
            <a:r>
              <a:rPr lang="en-US" sz="1200" b="1" dirty="0"/>
              <a:t>- You need help identifying a property that conforms to the type of loan you are getting. Lenders now qualify buyers AND the property</a:t>
            </a:r>
          </a:p>
          <a:p>
            <a:pPr>
              <a:lnSpc>
                <a:spcPct val="90000"/>
              </a:lnSpc>
            </a:pPr>
            <a:r>
              <a:rPr lang="en-US" sz="1200" b="1" dirty="0"/>
              <a:t>- You need help identifying lenders that have good rates and terms based on YOUR needs and current savings</a:t>
            </a:r>
          </a:p>
          <a:p>
            <a:pPr>
              <a:lnSpc>
                <a:spcPct val="90000"/>
              </a:lnSpc>
            </a:pPr>
            <a:r>
              <a:rPr lang="en-US" sz="1200" b="1" dirty="0"/>
              <a:t>- You need help determining what a good and reasonable offer would be on the house YOU love. You want the best price but don’t want to insult the seller and compromise your negotiations.</a:t>
            </a:r>
          </a:p>
          <a:p>
            <a:pPr>
              <a:lnSpc>
                <a:spcPct val="90000"/>
              </a:lnSpc>
            </a:pPr>
            <a:r>
              <a:rPr lang="en-US" sz="1200" b="1" dirty="0"/>
              <a:t>You need INFORMATION on the area, schools, safety, resale</a:t>
            </a:r>
          </a:p>
          <a:p>
            <a:pPr>
              <a:lnSpc>
                <a:spcPct val="90000"/>
              </a:lnSpc>
            </a:pPr>
            <a:r>
              <a:rPr lang="en-US" sz="1200" b="1" dirty="0"/>
              <a:t>- You need help getting reputable inspectors opinions to ensure a sound and safe investment—just because it looks good on the surface does NOT mean it is!</a:t>
            </a:r>
          </a:p>
          <a:p>
            <a:pPr>
              <a:lnSpc>
                <a:spcPct val="90000"/>
              </a:lnSpc>
            </a:pPr>
            <a:r>
              <a:rPr lang="en-US" sz="1200" b="1" dirty="0"/>
              <a:t>- You need help negotiating necessary repairs and verifying they have been handled in a quality manner BEFORE you move in</a:t>
            </a:r>
          </a:p>
          <a:p>
            <a:pPr>
              <a:lnSpc>
                <a:spcPct val="90000"/>
              </a:lnSpc>
            </a:pPr>
            <a:r>
              <a:rPr lang="en-US" sz="1200" b="1" dirty="0"/>
              <a:t>- You need help securing a reputable real estate closing attorney to ensure you are not assuming someone </a:t>
            </a:r>
            <a:r>
              <a:rPr lang="en-US" sz="1200" b="1" dirty="0" err="1"/>
              <a:t>elses</a:t>
            </a:r>
            <a:r>
              <a:rPr lang="en-US" sz="1200" b="1" dirty="0"/>
              <a:t> judgements or liens and that you have an insurable title</a:t>
            </a:r>
          </a:p>
          <a:p>
            <a:pPr>
              <a:lnSpc>
                <a:spcPct val="90000"/>
              </a:lnSpc>
            </a:pPr>
            <a:r>
              <a:rPr lang="en-US" sz="1200" b="1" dirty="0"/>
              <a:t>- An average home buying transaction involves almost 30 different people to bring it all together, you need help coordinating and communicating with them! You need someone looking out for YOU</a:t>
            </a:r>
          </a:p>
          <a:p>
            <a:pPr>
              <a:lnSpc>
                <a:spcPct val="90000"/>
              </a:lnSpc>
            </a:pPr>
            <a:r>
              <a:rPr lang="en-US" sz="1200" b="1" dirty="0"/>
              <a:t>- You need help getting utilities transferred, homeowners insurance in place, address changes, moving discounts &amp; coordination of all pieces, so that you show up at the closing knowing what to expect</a:t>
            </a:r>
          </a:p>
          <a:p>
            <a:pPr>
              <a:lnSpc>
                <a:spcPct val="90000"/>
              </a:lnSpc>
            </a:pPr>
            <a:r>
              <a:rPr lang="en-US" sz="1200" b="1" dirty="0"/>
              <a:t>You need help verifying that all dates are met in a timely manner so that you don’t forfeit your deposits!</a:t>
            </a:r>
          </a:p>
          <a:p>
            <a:pPr>
              <a:lnSpc>
                <a:spcPct val="90000"/>
              </a:lnSpc>
            </a:pPr>
            <a:endParaRPr lang="en-US" sz="700" b="1"/>
          </a:p>
        </p:txBody>
      </p:sp>
    </p:spTree>
    <p:extLst>
      <p:ext uri="{BB962C8B-B14F-4D97-AF65-F5344CB8AC3E}">
        <p14:creationId xmlns:p14="http://schemas.microsoft.com/office/powerpoint/2010/main" val="3811993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14902A7F-054C-4010-9769-7D0A0C9B81C0}"/>
              </a:ext>
            </a:extLst>
          </p:cNvPr>
          <p:cNvGraphicFramePr>
            <a:graphicFrameLocks noGrp="1"/>
          </p:cNvGraphicFramePr>
          <p:nvPr>
            <p:ph idx="1"/>
            <p:extLst>
              <p:ext uri="{D42A27DB-BD31-4B8C-83A1-F6EECF244321}">
                <p14:modId xmlns:p14="http://schemas.microsoft.com/office/powerpoint/2010/main" val="3083069261"/>
              </p:ext>
            </p:extLst>
          </p:nvPr>
        </p:nvGraphicFramePr>
        <p:xfrm>
          <a:off x="153386" y="1202636"/>
          <a:ext cx="11589026" cy="53323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3662453C-FFE7-4CC2-83D9-32B378C2B14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1"/>
            <a:ext cx="1699984" cy="1371600"/>
          </a:xfrm>
          <a:prstGeom prst="rect">
            <a:avLst/>
          </a:prstGeom>
        </p:spPr>
      </p:pic>
      <p:sp>
        <p:nvSpPr>
          <p:cNvPr id="8" name="Title 7">
            <a:extLst>
              <a:ext uri="{FF2B5EF4-FFF2-40B4-BE49-F238E27FC236}">
                <a16:creationId xmlns:a16="http://schemas.microsoft.com/office/drawing/2014/main" id="{FE744389-66A4-4CAA-BB47-AA8C1875B24B}"/>
              </a:ext>
            </a:extLst>
          </p:cNvPr>
          <p:cNvSpPr>
            <a:spLocks noGrp="1"/>
          </p:cNvSpPr>
          <p:nvPr>
            <p:ph type="title"/>
          </p:nvPr>
        </p:nvSpPr>
        <p:spPr>
          <a:xfrm>
            <a:off x="2246243" y="397566"/>
            <a:ext cx="8776253" cy="576469"/>
          </a:xfrm>
        </p:spPr>
        <p:txBody>
          <a:bodyPr>
            <a:normAutofit fontScale="90000"/>
          </a:bodyPr>
          <a:lstStyle/>
          <a:p>
            <a:r>
              <a:rPr lang="en-US" dirty="0"/>
              <a:t>Let’s Sign our Buyer Agency Agreement!</a:t>
            </a:r>
          </a:p>
        </p:txBody>
      </p:sp>
      <p:pic>
        <p:nvPicPr>
          <p:cNvPr id="10" name="Picture 9">
            <a:extLst>
              <a:ext uri="{FF2B5EF4-FFF2-40B4-BE49-F238E27FC236}">
                <a16:creationId xmlns:a16="http://schemas.microsoft.com/office/drawing/2014/main" id="{6D4AF4AB-0104-43DE-AE2B-B042A36F409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6200000">
            <a:off x="-1206166" y="3368457"/>
            <a:ext cx="3323967" cy="788351"/>
          </a:xfrm>
          <a:prstGeom prst="rect">
            <a:avLst/>
          </a:prstGeom>
        </p:spPr>
      </p:pic>
    </p:spTree>
    <p:extLst>
      <p:ext uri="{BB962C8B-B14F-4D97-AF65-F5344CB8AC3E}">
        <p14:creationId xmlns:p14="http://schemas.microsoft.com/office/powerpoint/2010/main" val="477164949"/>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1C38BAC-C3D7-4FD3-A404-B49A8FE14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53" name="Rectangle 52">
            <a:extLst>
              <a:ext uri="{FF2B5EF4-FFF2-40B4-BE49-F238E27FC236}">
                <a16:creationId xmlns:a16="http://schemas.microsoft.com/office/drawing/2014/main" id="{57D58D39-B281-4984-AC2E-E29901BC6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55" name="Rectangle 54">
            <a:extLst>
              <a:ext uri="{FF2B5EF4-FFF2-40B4-BE49-F238E27FC236}">
                <a16:creationId xmlns:a16="http://schemas.microsoft.com/office/drawing/2014/main" id="{2DC4AA0A-D9C3-4A0B-990D-1BCB0022A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1219386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36691097-2E13-442F-A460-9A58818E86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0663" y="648229"/>
            <a:ext cx="3220765" cy="3220765"/>
          </a:xfrm>
          <a:prstGeom prst="rect">
            <a:avLst/>
          </a:prstGeom>
        </p:spPr>
      </p:pic>
      <p:sp>
        <p:nvSpPr>
          <p:cNvPr id="57" name="Rectangle 56">
            <a:extLst>
              <a:ext uri="{FF2B5EF4-FFF2-40B4-BE49-F238E27FC236}">
                <a16:creationId xmlns:a16="http://schemas.microsoft.com/office/drawing/2014/main" id="{6A0B685E-5162-4E10-98F2-9511FD9E2C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4216139"/>
            <a:ext cx="12192000" cy="2641861"/>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1D9D3865-C494-4C4A-8495-8245E90546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4249" y="4380353"/>
            <a:ext cx="11859768" cy="2313432"/>
          </a:xfrm>
          <a:prstGeom prst="rect">
            <a:avLst/>
          </a:prstGeom>
          <a:noFill/>
          <a:ln w="6350" cap="sq" cmpd="sng" algn="ctr">
            <a:solidFill>
              <a:schemeClr val="tx1"/>
            </a:solidFill>
            <a:prstDash val="solid"/>
            <a:miter lim="800000"/>
          </a:ln>
          <a:effectLst/>
        </p:spPr>
      </p:sp>
      <p:sp>
        <p:nvSpPr>
          <p:cNvPr id="2" name="Title 1">
            <a:extLst>
              <a:ext uri="{FF2B5EF4-FFF2-40B4-BE49-F238E27FC236}">
                <a16:creationId xmlns:a16="http://schemas.microsoft.com/office/drawing/2014/main" id="{5F8F4D01-E496-43A5-88E1-405A8BBF6EFA}"/>
              </a:ext>
            </a:extLst>
          </p:cNvPr>
          <p:cNvSpPr>
            <a:spLocks noGrp="1"/>
          </p:cNvSpPr>
          <p:nvPr>
            <p:ph type="ctrTitle"/>
          </p:nvPr>
        </p:nvSpPr>
        <p:spPr>
          <a:xfrm>
            <a:off x="310776" y="4495893"/>
            <a:ext cx="5588000" cy="1923571"/>
          </a:xfrm>
        </p:spPr>
        <p:txBody>
          <a:bodyPr vert="horz" lIns="91440" tIns="45720" rIns="91440" bIns="45720" rtlCol="0" anchor="ctr">
            <a:normAutofit/>
          </a:bodyPr>
          <a:lstStyle/>
          <a:p>
            <a:pPr algn="r">
              <a:lnSpc>
                <a:spcPct val="90000"/>
              </a:lnSpc>
            </a:pPr>
            <a:r>
              <a:rPr lang="en-US" sz="4400" cap="none" spc="0">
                <a:solidFill>
                  <a:schemeClr val="tx1"/>
                </a:solidFill>
              </a:rPr>
              <a:t>LET’S GET PREQUALIFIED…</a:t>
            </a:r>
          </a:p>
        </p:txBody>
      </p:sp>
      <p:cxnSp>
        <p:nvCxnSpPr>
          <p:cNvPr id="61" name="Straight Connector 60">
            <a:extLst>
              <a:ext uri="{FF2B5EF4-FFF2-40B4-BE49-F238E27FC236}">
                <a16:creationId xmlns:a16="http://schemas.microsoft.com/office/drawing/2014/main" id="{B78EE79F-FCAA-4CF9-9746-730B51FC4CB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881334"/>
            <a:ext cx="0" cy="11526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4D541B23-E883-4E6E-9A01-86501C2ECC77}"/>
              </a:ext>
            </a:extLst>
          </p:cNvPr>
          <p:cNvSpPr>
            <a:spLocks noGrp="1"/>
          </p:cNvSpPr>
          <p:nvPr>
            <p:ph type="subTitle" idx="1"/>
          </p:nvPr>
        </p:nvSpPr>
        <p:spPr>
          <a:xfrm>
            <a:off x="6306429" y="4744603"/>
            <a:ext cx="5574795" cy="1959605"/>
          </a:xfrm>
        </p:spPr>
        <p:txBody>
          <a:bodyPr vert="horz" lIns="91440" tIns="45720" rIns="91440" bIns="45720" rtlCol="0" anchor="ctr">
            <a:noAutofit/>
          </a:bodyPr>
          <a:lstStyle/>
          <a:p>
            <a:pPr indent="-182880" algn="l">
              <a:lnSpc>
                <a:spcPct val="90000"/>
              </a:lnSpc>
              <a:spcAft>
                <a:spcPts val="600"/>
              </a:spcAft>
              <a:buFont typeface="Garamond" pitchFamily="18" charset="0"/>
              <a:buChar char="◦"/>
            </a:pPr>
            <a:r>
              <a:rPr lang="en-US" sz="1600" dirty="0">
                <a:solidFill>
                  <a:schemeClr val="tx1"/>
                </a:solidFill>
              </a:rPr>
              <a:t>We need this ASAP before we include or exclude certain properties. This will also determine what price point we should be looking in!</a:t>
            </a:r>
          </a:p>
          <a:p>
            <a:pPr indent="-182880" algn="l">
              <a:lnSpc>
                <a:spcPct val="90000"/>
              </a:lnSpc>
              <a:spcAft>
                <a:spcPts val="600"/>
              </a:spcAft>
              <a:buFont typeface="Garamond" pitchFamily="18" charset="0"/>
              <a:buChar char="◦"/>
            </a:pPr>
            <a:r>
              <a:rPr lang="en-US" sz="1600" dirty="0">
                <a:solidFill>
                  <a:schemeClr val="tx1"/>
                </a:solidFill>
              </a:rPr>
              <a:t>A Pre-qual is also important because it allows you to be ready to submit an offer as soon as you find the right home!</a:t>
            </a:r>
          </a:p>
          <a:p>
            <a:pPr indent="-182880" algn="l">
              <a:lnSpc>
                <a:spcPct val="90000"/>
              </a:lnSpc>
              <a:spcAft>
                <a:spcPts val="600"/>
              </a:spcAft>
              <a:buFont typeface="Garamond" pitchFamily="18" charset="0"/>
              <a:buChar char="◦"/>
            </a:pPr>
            <a:r>
              <a:rPr lang="en-US" sz="1600" dirty="0">
                <a:solidFill>
                  <a:schemeClr val="tx1"/>
                </a:solidFill>
              </a:rPr>
              <a:t>Checking with a couple different lenders to compare rates and services is never a bad idea and your credit will not be effected by multiple inquiries if they're performed within 30 days of each other.</a:t>
            </a:r>
          </a:p>
          <a:p>
            <a:pPr algn="l">
              <a:lnSpc>
                <a:spcPct val="90000"/>
              </a:lnSpc>
              <a:spcAft>
                <a:spcPts val="600"/>
              </a:spcAft>
            </a:pPr>
            <a:endParaRPr lang="en-US" dirty="0">
              <a:solidFill>
                <a:schemeClr val="tx1"/>
              </a:solidFill>
            </a:endParaRPr>
          </a:p>
        </p:txBody>
      </p:sp>
      <p:pic>
        <p:nvPicPr>
          <p:cNvPr id="17" name="Picture 16">
            <a:extLst>
              <a:ext uri="{FF2B5EF4-FFF2-40B4-BE49-F238E27FC236}">
                <a16:creationId xmlns:a16="http://schemas.microsoft.com/office/drawing/2014/main" id="{64D9DD3F-BBD2-42F7-AEED-F742176F70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7" y="31503"/>
            <a:ext cx="4731402" cy="1106188"/>
          </a:xfrm>
          <a:prstGeom prst="rect">
            <a:avLst/>
          </a:prstGeom>
        </p:spPr>
      </p:pic>
      <p:sp>
        <p:nvSpPr>
          <p:cNvPr id="4" name="TextBox 3">
            <a:extLst>
              <a:ext uri="{FF2B5EF4-FFF2-40B4-BE49-F238E27FC236}">
                <a16:creationId xmlns:a16="http://schemas.microsoft.com/office/drawing/2014/main" id="{7EC04E26-864A-BA1E-6874-5BFC48618A35}"/>
              </a:ext>
            </a:extLst>
          </p:cNvPr>
          <p:cNvSpPr txBox="1"/>
          <p:nvPr/>
        </p:nvSpPr>
        <p:spPr>
          <a:xfrm>
            <a:off x="530303" y="1620644"/>
            <a:ext cx="3306955"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bg1"/>
                </a:solidFill>
              </a:rPr>
              <a:t>Chloe Joines</a:t>
            </a:r>
          </a:p>
          <a:p>
            <a:r>
              <a:rPr lang="en-US" dirty="0">
                <a:solidFill>
                  <a:schemeClr val="bg1"/>
                </a:solidFill>
              </a:rPr>
              <a:t>Integrity Mortgage Group</a:t>
            </a:r>
          </a:p>
          <a:p>
            <a:r>
              <a:rPr lang="en-US" dirty="0">
                <a:solidFill>
                  <a:schemeClr val="bg1"/>
                </a:solidFill>
              </a:rPr>
              <a:t>336-964-4983</a:t>
            </a:r>
          </a:p>
          <a:p>
            <a:r>
              <a:rPr lang="en-US" dirty="0">
                <a:solidFill>
                  <a:schemeClr val="bg1"/>
                </a:solidFill>
                <a:hlinkClick r:id="rId4">
                  <a:extLst>
                    <a:ext uri="{A12FA001-AC4F-418D-AE19-62706E023703}">
                      <ahyp:hlinkClr xmlns:ahyp="http://schemas.microsoft.com/office/drawing/2018/hyperlinkcolor" val="tx"/>
                    </a:ext>
                  </a:extLst>
                </a:hlinkClick>
              </a:rPr>
              <a:t>CJoines@integritymtgs.com</a:t>
            </a:r>
          </a:p>
          <a:p>
            <a:endParaRPr lang="en-US" dirty="0">
              <a:solidFill>
                <a:schemeClr val="bg1"/>
              </a:solidFill>
            </a:endParaRPr>
          </a:p>
        </p:txBody>
      </p:sp>
      <p:sp>
        <p:nvSpPr>
          <p:cNvPr id="6" name="TextBox 5">
            <a:extLst>
              <a:ext uri="{FF2B5EF4-FFF2-40B4-BE49-F238E27FC236}">
                <a16:creationId xmlns:a16="http://schemas.microsoft.com/office/drawing/2014/main" id="{121FA677-EF16-3F3C-1746-86CCE352D00F}"/>
              </a:ext>
            </a:extLst>
          </p:cNvPr>
          <p:cNvSpPr txBox="1"/>
          <p:nvPr/>
        </p:nvSpPr>
        <p:spPr>
          <a:xfrm flipH="1">
            <a:off x="7790519" y="1528491"/>
            <a:ext cx="353865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bg1"/>
                </a:solidFill>
              </a:rPr>
              <a:t>Sam Collier</a:t>
            </a:r>
          </a:p>
          <a:p>
            <a:r>
              <a:rPr lang="en-US" dirty="0">
                <a:solidFill>
                  <a:schemeClr val="bg1"/>
                </a:solidFill>
              </a:rPr>
              <a:t>McLean Mortgage Corporation</a:t>
            </a:r>
          </a:p>
          <a:p>
            <a:r>
              <a:rPr lang="en-US" dirty="0">
                <a:solidFill>
                  <a:schemeClr val="bg1"/>
                </a:solidFill>
              </a:rPr>
              <a:t>336-501-2101</a:t>
            </a:r>
          </a:p>
          <a:p>
            <a:r>
              <a:rPr lang="en-US" dirty="0">
                <a:solidFill>
                  <a:schemeClr val="bg1"/>
                </a:solidFill>
                <a:hlinkClick r:id="rId5">
                  <a:extLst>
                    <a:ext uri="{A12FA001-AC4F-418D-AE19-62706E023703}">
                      <ahyp:hlinkClr xmlns:ahyp="http://schemas.microsoft.com/office/drawing/2018/hyperlinkcolor" val="tx"/>
                    </a:ext>
                  </a:extLst>
                </a:hlinkClick>
              </a:rPr>
              <a:t>Scollier@mcleanmortgage.com</a:t>
            </a:r>
            <a:r>
              <a:rPr lang="en-US" dirty="0">
                <a:solidFill>
                  <a:schemeClr val="bg1"/>
                </a:solidFill>
              </a:rPr>
              <a:t> </a:t>
            </a:r>
          </a:p>
        </p:txBody>
      </p:sp>
    </p:spTree>
    <p:extLst>
      <p:ext uri="{BB962C8B-B14F-4D97-AF65-F5344CB8AC3E}">
        <p14:creationId xmlns:p14="http://schemas.microsoft.com/office/powerpoint/2010/main" val="1205119604"/>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8A6F8BC1-ACA4-4544-8CEB-6F686A25B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9DF834B9-3D1E-4B7D-93F5-E1CCCC985B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598" y="160638"/>
            <a:ext cx="1791730" cy="1791730"/>
          </a:xfrm>
          <a:prstGeom prst="rect">
            <a:avLst/>
          </a:prstGeom>
        </p:spPr>
      </p:pic>
      <p:sp>
        <p:nvSpPr>
          <p:cNvPr id="52" name="Rectangle 5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6527" y="0"/>
            <a:ext cx="6525472" cy="6858000"/>
          </a:xfrm>
          <a:prstGeom prst="rect">
            <a:avLst/>
          </a:prstGeom>
          <a:solidFill>
            <a:schemeClr val="tx1">
              <a:lumMod val="75000"/>
              <a:lumOff val="25000"/>
            </a:schemeClr>
          </a:solidFill>
          <a:ln w="6350" cap="sq" cmpd="sng" algn="ctr">
            <a:noFill/>
            <a:prstDash val="solid"/>
            <a:miter lim="800000"/>
          </a:ln>
          <a:effectLst/>
        </p:spPr>
      </p:sp>
      <p:sp>
        <p:nvSpPr>
          <p:cNvPr id="54" name="Rectangle 53">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84895" y="320040"/>
            <a:ext cx="5888736" cy="6217920"/>
          </a:xfrm>
          <a:prstGeom prst="rect">
            <a:avLst/>
          </a:prstGeom>
          <a:noFill/>
          <a:ln w="6350" cap="sq" cmpd="sng" algn="ctr">
            <a:solidFill>
              <a:schemeClr val="bg1"/>
            </a:solidFill>
            <a:prstDash val="solid"/>
            <a:miter lim="800000"/>
          </a:ln>
          <a:effectLst>
            <a:softEdge rad="0"/>
          </a:effectLst>
        </p:spPr>
      </p:sp>
      <p:sp>
        <p:nvSpPr>
          <p:cNvPr id="2" name="Title 1">
            <a:extLst>
              <a:ext uri="{FF2B5EF4-FFF2-40B4-BE49-F238E27FC236}">
                <a16:creationId xmlns:a16="http://schemas.microsoft.com/office/drawing/2014/main" id="{35ACDEFF-BA99-44B7-B501-C6F8086BB386}"/>
              </a:ext>
            </a:extLst>
          </p:cNvPr>
          <p:cNvSpPr>
            <a:spLocks noGrp="1"/>
          </p:cNvSpPr>
          <p:nvPr>
            <p:ph type="ctrTitle"/>
          </p:nvPr>
        </p:nvSpPr>
        <p:spPr>
          <a:xfrm>
            <a:off x="6224529" y="1348844"/>
            <a:ext cx="5409468" cy="3042706"/>
          </a:xfrm>
        </p:spPr>
        <p:txBody>
          <a:bodyPr>
            <a:normAutofit/>
          </a:bodyPr>
          <a:lstStyle/>
          <a:p>
            <a:r>
              <a:rPr lang="en-US" sz="6000" b="1" u="sng">
                <a:solidFill>
                  <a:schemeClr val="bg1"/>
                </a:solidFill>
              </a:rPr>
              <a:t>Next:</a:t>
            </a:r>
            <a:br>
              <a:rPr lang="en-US" sz="6000">
                <a:solidFill>
                  <a:schemeClr val="bg1"/>
                </a:solidFill>
              </a:rPr>
            </a:br>
            <a:r>
              <a:rPr lang="en-US" sz="6000">
                <a:solidFill>
                  <a:schemeClr val="bg1"/>
                </a:solidFill>
              </a:rPr>
              <a:t>Download my one app</a:t>
            </a:r>
          </a:p>
        </p:txBody>
      </p:sp>
      <p:sp>
        <p:nvSpPr>
          <p:cNvPr id="3" name="Subtitle 2">
            <a:extLst>
              <a:ext uri="{FF2B5EF4-FFF2-40B4-BE49-F238E27FC236}">
                <a16:creationId xmlns:a16="http://schemas.microsoft.com/office/drawing/2014/main" id="{7E4D621D-F983-4FD1-9EA8-C867434D52D2}"/>
              </a:ext>
            </a:extLst>
          </p:cNvPr>
          <p:cNvSpPr>
            <a:spLocks noGrp="1"/>
          </p:cNvSpPr>
          <p:nvPr>
            <p:ph type="subTitle" idx="1"/>
          </p:nvPr>
        </p:nvSpPr>
        <p:spPr>
          <a:xfrm>
            <a:off x="6224529" y="4682061"/>
            <a:ext cx="5409468" cy="950976"/>
          </a:xfrm>
        </p:spPr>
        <p:txBody>
          <a:bodyPr>
            <a:normAutofit/>
          </a:bodyPr>
          <a:lstStyle/>
          <a:p>
            <a:pPr>
              <a:spcAft>
                <a:spcPts val="600"/>
              </a:spcAft>
            </a:pPr>
            <a:r>
              <a:rPr lang="en-US">
                <a:solidFill>
                  <a:schemeClr val="bg1"/>
                </a:solidFill>
              </a:rPr>
              <a:t>LET’S DOWNLOAD MY ONE APP</a:t>
            </a:r>
          </a:p>
          <a:p>
            <a:pPr>
              <a:spcAft>
                <a:spcPts val="600"/>
              </a:spcAft>
            </a:pPr>
            <a:r>
              <a:rPr lang="en-US">
                <a:solidFill>
                  <a:schemeClr val="bg1"/>
                </a:solidFill>
              </a:rPr>
              <a:t>Let me show you how it works…</a:t>
            </a:r>
          </a:p>
        </p:txBody>
      </p:sp>
      <p:pic>
        <p:nvPicPr>
          <p:cNvPr id="5" name="Picture 4">
            <a:extLst>
              <a:ext uri="{FF2B5EF4-FFF2-40B4-BE49-F238E27FC236}">
                <a16:creationId xmlns:a16="http://schemas.microsoft.com/office/drawing/2014/main" id="{9276E1C2-3F3F-4066-8273-A1E6E56F76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8145" y="0"/>
            <a:ext cx="3578381" cy="6887243"/>
          </a:xfrm>
          <a:prstGeom prst="rect">
            <a:avLst/>
          </a:prstGeom>
        </p:spPr>
      </p:pic>
      <p:pic>
        <p:nvPicPr>
          <p:cNvPr id="13" name="Picture 12">
            <a:extLst>
              <a:ext uri="{FF2B5EF4-FFF2-40B4-BE49-F238E27FC236}">
                <a16:creationId xmlns:a16="http://schemas.microsoft.com/office/drawing/2014/main" id="{23783CE4-829D-4CD8-A4BF-2DABBCD6FB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1688015" y="3201658"/>
            <a:ext cx="5401140" cy="1911547"/>
          </a:xfrm>
          <a:prstGeom prst="rect">
            <a:avLst/>
          </a:prstGeom>
        </p:spPr>
      </p:pic>
    </p:spTree>
    <p:extLst>
      <p:ext uri="{BB962C8B-B14F-4D97-AF65-F5344CB8AC3E}">
        <p14:creationId xmlns:p14="http://schemas.microsoft.com/office/powerpoint/2010/main" val="2388400076"/>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ACC34E14-7009-4770-92C3-8FA9DFFCC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33" name="Rectangle 32">
            <a:extLst>
              <a:ext uri="{FF2B5EF4-FFF2-40B4-BE49-F238E27FC236}">
                <a16:creationId xmlns:a16="http://schemas.microsoft.com/office/drawing/2014/main" id="{B7F09AB8-ED40-4351-A581-146415B87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useBgFill="1">
        <p:nvSpPr>
          <p:cNvPr id="35" name="Rectangle 34">
            <a:extLst>
              <a:ext uri="{FF2B5EF4-FFF2-40B4-BE49-F238E27FC236}">
                <a16:creationId xmlns:a16="http://schemas.microsoft.com/office/drawing/2014/main" id="{77B2BA5B-1894-4AF7-A31A-68B310384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F8292AA-2164-4B18-AEBD-CC13F4CA6F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6165" y="282258"/>
            <a:ext cx="5617029" cy="6323816"/>
          </a:xfrm>
          <a:prstGeom prst="rect">
            <a:avLst/>
          </a:prstGeom>
          <a:solidFill>
            <a:schemeClr val="bg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492E3DD6-EE3F-4714-B087-11DF4E1FBC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5" y="424872"/>
            <a:ext cx="5336217" cy="6058223"/>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7A6D101E-D018-4AE1-84C7-7A7111E183C0}"/>
              </a:ext>
            </a:extLst>
          </p:cNvPr>
          <p:cNvSpPr>
            <a:spLocks noGrp="1"/>
          </p:cNvSpPr>
          <p:nvPr>
            <p:ph type="ctrTitle"/>
          </p:nvPr>
        </p:nvSpPr>
        <p:spPr>
          <a:xfrm>
            <a:off x="1077056" y="972647"/>
            <a:ext cx="4169488" cy="896390"/>
          </a:xfrm>
        </p:spPr>
        <p:txBody>
          <a:bodyPr vert="horz" lIns="91440" tIns="45720" rIns="91440" bIns="45720" rtlCol="0" anchor="ctr">
            <a:normAutofit fontScale="90000"/>
          </a:bodyPr>
          <a:lstStyle/>
          <a:p>
            <a:pPr algn="l">
              <a:lnSpc>
                <a:spcPct val="90000"/>
              </a:lnSpc>
            </a:pPr>
            <a:r>
              <a:rPr lang="en-US" sz="6000" b="1" u="sng" cap="none" spc="0" dirty="0"/>
              <a:t>FINALIZE</a:t>
            </a:r>
          </a:p>
        </p:txBody>
      </p:sp>
      <p:sp>
        <p:nvSpPr>
          <p:cNvPr id="3" name="Subtitle 2">
            <a:extLst>
              <a:ext uri="{FF2B5EF4-FFF2-40B4-BE49-F238E27FC236}">
                <a16:creationId xmlns:a16="http://schemas.microsoft.com/office/drawing/2014/main" id="{CD23C787-C778-4B16-9333-AA39EADC2E55}"/>
              </a:ext>
            </a:extLst>
          </p:cNvPr>
          <p:cNvSpPr>
            <a:spLocks noGrp="1"/>
          </p:cNvSpPr>
          <p:nvPr>
            <p:ph type="subTitle" idx="1"/>
          </p:nvPr>
        </p:nvSpPr>
        <p:spPr>
          <a:xfrm>
            <a:off x="367314" y="1785007"/>
            <a:ext cx="5336217" cy="4299601"/>
          </a:xfrm>
        </p:spPr>
        <p:txBody>
          <a:bodyPr vert="horz" lIns="91440" tIns="45720" rIns="91440" bIns="45720" rtlCol="0" anchor="t">
            <a:normAutofit lnSpcReduction="10000"/>
          </a:bodyPr>
          <a:lstStyle/>
          <a:p>
            <a:pPr indent="-182880" algn="l">
              <a:lnSpc>
                <a:spcPct val="90000"/>
              </a:lnSpc>
              <a:spcAft>
                <a:spcPts val="600"/>
              </a:spcAft>
              <a:buFont typeface="Garamond" pitchFamily="18" charset="0"/>
              <a:buChar char="◦"/>
            </a:pPr>
            <a:r>
              <a:rPr lang="en-US" dirty="0">
                <a:solidFill>
                  <a:schemeClr val="tx1"/>
                </a:solidFill>
              </a:rPr>
              <a:t>-</a:t>
            </a:r>
            <a:r>
              <a:rPr lang="en-US" sz="2400" b="1" dirty="0">
                <a:solidFill>
                  <a:schemeClr val="tx1"/>
                </a:solidFill>
              </a:rPr>
              <a:t>WHO are your decision makers?</a:t>
            </a:r>
          </a:p>
          <a:p>
            <a:pPr indent="-182880" algn="l">
              <a:lnSpc>
                <a:spcPct val="90000"/>
              </a:lnSpc>
              <a:spcAft>
                <a:spcPts val="600"/>
              </a:spcAft>
              <a:buFont typeface="Garamond" pitchFamily="18" charset="0"/>
              <a:buChar char="◦"/>
            </a:pPr>
            <a:r>
              <a:rPr lang="en-US" sz="2400" b="1" dirty="0">
                <a:solidFill>
                  <a:schemeClr val="tx1"/>
                </a:solidFill>
              </a:rPr>
              <a:t>-WHAT are your top 3 NON negotiables (in a home)?</a:t>
            </a:r>
          </a:p>
          <a:p>
            <a:pPr indent="-182880" algn="l">
              <a:lnSpc>
                <a:spcPct val="90000"/>
              </a:lnSpc>
              <a:spcAft>
                <a:spcPts val="600"/>
              </a:spcAft>
              <a:buFont typeface="Garamond" pitchFamily="18" charset="0"/>
              <a:buChar char="◦"/>
            </a:pPr>
            <a:r>
              <a:rPr lang="en-US" sz="2400" b="1" dirty="0">
                <a:solidFill>
                  <a:schemeClr val="tx1"/>
                </a:solidFill>
              </a:rPr>
              <a:t>-WHICH days and times are you available to look?</a:t>
            </a:r>
          </a:p>
          <a:p>
            <a:pPr indent="-182880" algn="l">
              <a:lnSpc>
                <a:spcPct val="90000"/>
              </a:lnSpc>
              <a:spcAft>
                <a:spcPts val="600"/>
              </a:spcAft>
              <a:buFont typeface="Garamond" pitchFamily="18" charset="0"/>
              <a:buChar char="◦"/>
            </a:pPr>
            <a:r>
              <a:rPr lang="en-US" sz="2400" b="1" dirty="0">
                <a:solidFill>
                  <a:schemeClr val="tx1"/>
                </a:solidFill>
              </a:rPr>
              <a:t>-WHEN: Are you ready to move within 90 days?</a:t>
            </a:r>
          </a:p>
          <a:p>
            <a:pPr indent="-182880" algn="l">
              <a:lnSpc>
                <a:spcPct val="90000"/>
              </a:lnSpc>
              <a:spcAft>
                <a:spcPts val="600"/>
              </a:spcAft>
              <a:buFont typeface="Garamond" pitchFamily="18" charset="0"/>
              <a:buChar char="◦"/>
            </a:pPr>
            <a:r>
              <a:rPr lang="en-US" sz="2400" b="1" dirty="0">
                <a:solidFill>
                  <a:schemeClr val="tx1"/>
                </a:solidFill>
              </a:rPr>
              <a:t>-WHAT IS YOUR WHY? What is your CORE motivation for buying a home?</a:t>
            </a:r>
          </a:p>
          <a:p>
            <a:pPr indent="-182880" algn="l">
              <a:lnSpc>
                <a:spcPct val="90000"/>
              </a:lnSpc>
              <a:spcAft>
                <a:spcPts val="600"/>
              </a:spcAft>
              <a:buFont typeface="Garamond" pitchFamily="18" charset="0"/>
              <a:buChar char="◦"/>
            </a:pPr>
            <a:r>
              <a:rPr lang="en-US" sz="2400" b="1" dirty="0">
                <a:solidFill>
                  <a:schemeClr val="tx1"/>
                </a:solidFill>
              </a:rPr>
              <a:t>-</a:t>
            </a:r>
            <a:r>
              <a:rPr lang="en-US" sz="2400" b="1" i="1" u="sng" dirty="0">
                <a:solidFill>
                  <a:schemeClr val="tx1"/>
                </a:solidFill>
              </a:rPr>
              <a:t>Let’s set our first appointment</a:t>
            </a:r>
            <a:r>
              <a:rPr lang="en-US" sz="2400" b="1" dirty="0">
                <a:solidFill>
                  <a:schemeClr val="tx1"/>
                </a:solidFill>
              </a:rPr>
              <a:t>! </a:t>
            </a:r>
          </a:p>
          <a:p>
            <a:pPr algn="l">
              <a:lnSpc>
                <a:spcPct val="90000"/>
              </a:lnSpc>
              <a:spcAft>
                <a:spcPts val="600"/>
              </a:spcAft>
            </a:pPr>
            <a:r>
              <a:rPr lang="en-US" sz="2400" b="1" dirty="0">
                <a:solidFill>
                  <a:schemeClr val="tx1"/>
                </a:solidFill>
              </a:rPr>
              <a:t>TAKE MY CARD WITH YOU!</a:t>
            </a:r>
          </a:p>
          <a:p>
            <a:pPr indent="-182880" algn="l">
              <a:lnSpc>
                <a:spcPct val="90000"/>
              </a:lnSpc>
              <a:spcAft>
                <a:spcPts val="600"/>
              </a:spcAft>
              <a:buFont typeface="Garamond" pitchFamily="18" charset="0"/>
              <a:buChar char="◦"/>
            </a:pPr>
            <a:endParaRPr lang="en-US" dirty="0">
              <a:solidFill>
                <a:schemeClr val="tx1"/>
              </a:solidFill>
            </a:endParaRPr>
          </a:p>
        </p:txBody>
      </p:sp>
      <p:sp>
        <p:nvSpPr>
          <p:cNvPr id="41" name="Rectangle 40">
            <a:extLst>
              <a:ext uri="{FF2B5EF4-FFF2-40B4-BE49-F238E27FC236}">
                <a16:creationId xmlns:a16="http://schemas.microsoft.com/office/drawing/2014/main" id="{25B8B2C1-56D3-48CF-B950-1C2F68E19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15771" y="282258"/>
            <a:ext cx="1846073" cy="2780881"/>
          </a:xfrm>
          <a:prstGeom prst="rect">
            <a:avLst/>
          </a:prstGeom>
          <a:solidFill>
            <a:srgbClr val="A583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4D37A8D7-D2CC-4162-895A-C3ECA645FB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3957" y="4194827"/>
            <a:ext cx="2071742" cy="2411247"/>
          </a:xfrm>
          <a:prstGeom prst="rect">
            <a:avLst/>
          </a:prstGeom>
          <a:solidFill>
            <a:srgbClr val="A583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close up of a logo&#10;&#10;Description automatically generated">
            <a:extLst>
              <a:ext uri="{FF2B5EF4-FFF2-40B4-BE49-F238E27FC236}">
                <a16:creationId xmlns:a16="http://schemas.microsoft.com/office/drawing/2014/main" id="{A1EF0620-EA4B-4E3C-9ADE-7BDF7B493717}"/>
              </a:ext>
            </a:extLst>
          </p:cNvPr>
          <p:cNvPicPr>
            <a:picLocks noChangeAspect="1"/>
          </p:cNvPicPr>
          <p:nvPr/>
        </p:nvPicPr>
        <p:blipFill rotWithShape="1">
          <a:blip r:embed="rId2">
            <a:extLst>
              <a:ext uri="{28A0092B-C50C-407E-A947-70E740481C1C}">
                <a14:useLocalDpi xmlns:a14="http://schemas.microsoft.com/office/drawing/2010/main" val="0"/>
              </a:ext>
            </a:extLst>
          </a:blip>
          <a:srcRect t="6092" r="3" b="2529"/>
          <a:stretch/>
        </p:blipFill>
        <p:spPr>
          <a:xfrm>
            <a:off x="5853194" y="4090086"/>
            <a:ext cx="6108651" cy="2515989"/>
          </a:xfrm>
          <a:prstGeom prst="rect">
            <a:avLst/>
          </a:prstGeom>
        </p:spPr>
      </p:pic>
      <p:pic>
        <p:nvPicPr>
          <p:cNvPr id="15" name="Picture 14" descr="A close up of a sign&#10;&#10;Description automatically generated">
            <a:extLst>
              <a:ext uri="{FF2B5EF4-FFF2-40B4-BE49-F238E27FC236}">
                <a16:creationId xmlns:a16="http://schemas.microsoft.com/office/drawing/2014/main" id="{A5796B7C-E422-481C-BBA2-F3D99B6BA8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72" y="125051"/>
            <a:ext cx="1344269" cy="1097289"/>
          </a:xfrm>
          <a:prstGeom prst="rect">
            <a:avLst/>
          </a:prstGeom>
        </p:spPr>
      </p:pic>
      <p:pic>
        <p:nvPicPr>
          <p:cNvPr id="19" name="Picture 18" descr="A screenshot of a cell phone&#10;&#10;Description automatically generated">
            <a:extLst>
              <a:ext uri="{FF2B5EF4-FFF2-40B4-BE49-F238E27FC236}">
                <a16:creationId xmlns:a16="http://schemas.microsoft.com/office/drawing/2014/main" id="{0393849E-1FB3-447E-B2A0-593F83447C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7962" y="237743"/>
            <a:ext cx="6177873" cy="3834105"/>
          </a:xfrm>
          <a:prstGeom prst="rect">
            <a:avLst/>
          </a:prstGeom>
        </p:spPr>
      </p:pic>
      <p:pic>
        <p:nvPicPr>
          <p:cNvPr id="23" name="Picture 22">
            <a:extLst>
              <a:ext uri="{FF2B5EF4-FFF2-40B4-BE49-F238E27FC236}">
                <a16:creationId xmlns:a16="http://schemas.microsoft.com/office/drawing/2014/main" id="{1BC13458-CB70-4C03-AEF0-5AC4F4FF2E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07651" y="3254269"/>
            <a:ext cx="4258035" cy="1055323"/>
          </a:xfrm>
          <a:prstGeom prst="rect">
            <a:avLst/>
          </a:prstGeom>
        </p:spPr>
      </p:pic>
    </p:spTree>
    <p:extLst>
      <p:ext uri="{BB962C8B-B14F-4D97-AF65-F5344CB8AC3E}">
        <p14:creationId xmlns:p14="http://schemas.microsoft.com/office/powerpoint/2010/main" val="34645058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
      <a:dk1>
        <a:srgbClr val="000000"/>
      </a:dk1>
      <a:lt1>
        <a:srgbClr val="FFFFFF"/>
      </a:lt1>
      <a:dk2>
        <a:srgbClr val="243341"/>
      </a:dk2>
      <a:lt2>
        <a:srgbClr val="E2E8E3"/>
      </a:lt2>
      <a:accent1>
        <a:srgbClr val="C34DAD"/>
      </a:accent1>
      <a:accent2>
        <a:srgbClr val="973BB1"/>
      </a:accent2>
      <a:accent3>
        <a:srgbClr val="774DC3"/>
      </a:accent3>
      <a:accent4>
        <a:srgbClr val="4F55B9"/>
      </a:accent4>
      <a:accent5>
        <a:srgbClr val="4D85C3"/>
      </a:accent5>
      <a:accent6>
        <a:srgbClr val="3BA5B1"/>
      </a:accent6>
      <a:hlink>
        <a:srgbClr val="5779C7"/>
      </a:hlink>
      <a:folHlink>
        <a:srgbClr val="7F7F7F"/>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docProps/app.xml><?xml version="1.0" encoding="utf-8"?>
<Properties xmlns="http://schemas.openxmlformats.org/officeDocument/2006/extended-properties" xmlns:vt="http://schemas.openxmlformats.org/officeDocument/2006/docPropsVTypes">
  <TotalTime>9</TotalTime>
  <Words>658</Words>
  <Application>Microsoft Office PowerPoint</Application>
  <PresentationFormat>Widescreen</PresentationFormat>
  <Paragraphs>43</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SavonVTI</vt:lpstr>
      <vt:lpstr>Realty one group RESULTS  BUYER’s 5 step PATH TO HOMEOWNERSHIP!</vt:lpstr>
      <vt:lpstr>5 STEPS TO YOUR NEW FRONT DOOR!</vt:lpstr>
      <vt:lpstr> Educating the consumer &amp; defining expectations:  keeping your personal information private is important until you dicide if you want to form agency with me as your realtor!  Different forms of agency ~  - Buyer agency: I represent you, have your best interest at heart, be loyal to you, follow your lawful instruction, provide all material facts that could influence your decisions, use reasonable skill, knowledge, and diligence, and account for all monies I handle for you.   - Dual Agency: myself OR my firm will represent BOTH parties fairly, honestly, and will disclose ALL material facts. - Seller Subagency: you have not chosen to form agency with me therefore, I am a subagent of the seller and while still being fair to you and disclosing any material facts, my fiduciary duties are to the seller. - Designated Agency: rather than dual agency (me or my firm representing both you and the seller), another agent will be appointed to assist you as the buyer should you choose to offer on a home that is one of my own listings so you can be represented to the fullest.  Prior to submitting an offer on a property, you need to have decided on and signed a buyers agency agreement with the real estate professional of your choice per the NC Real Estate Commission!  </vt:lpstr>
      <vt:lpstr>WHY DO I NEED A BUYER AGENT?</vt:lpstr>
      <vt:lpstr>Let’s Sign our Buyer Agency Agreement!</vt:lpstr>
      <vt:lpstr>LET’S GET PREQUALIFIED…</vt:lpstr>
      <vt:lpstr>Next: Download my one app</vt:lpstr>
      <vt:lpstr>FINALIZE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Realty one group RESULTS  BUYER’s 5 step PATH TO HOMEOWNERSHIP!</dc:title>
  <dc:creator>Teresa Overcash</dc:creator>
  <cp:lastModifiedBy>Teresa Overcash</cp:lastModifiedBy>
  <cp:revision>319</cp:revision>
  <dcterms:created xsi:type="dcterms:W3CDTF">2019-07-26T19:05:41Z</dcterms:created>
  <dcterms:modified xsi:type="dcterms:W3CDTF">2022-04-27T03:37:55Z</dcterms:modified>
</cp:coreProperties>
</file>