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8"/>
  </p:notesMasterIdLst>
  <p:handoutMasterIdLst>
    <p:handoutMasterId r:id="rId9"/>
  </p:handoutMasterIdLst>
  <p:sldIdLst>
    <p:sldId id="429" r:id="rId2"/>
    <p:sldId id="396" r:id="rId3"/>
    <p:sldId id="430" r:id="rId4"/>
    <p:sldId id="431" r:id="rId5"/>
    <p:sldId id="432" r:id="rId6"/>
    <p:sldId id="421" r:id="rId7"/>
  </p:sldIdLst>
  <p:sldSz cx="7775575" cy="109077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37B7F0C9-C4E3-40EB-A354-F89704B12BD1}">
          <p14:sldIdLst>
            <p14:sldId id="429"/>
            <p14:sldId id="396"/>
            <p14:sldId id="430"/>
            <p14:sldId id="431"/>
            <p14:sldId id="432"/>
            <p14:sldId id="421"/>
          </p14:sldIdLst>
        </p14:section>
      </p14:sectionLst>
    </p:ext>
    <p:ext uri="{EFAFB233-063F-42B5-8137-9DF3F51BA10A}">
      <p15:sldGuideLst xmlns:p15="http://schemas.microsoft.com/office/powerpoint/2012/main">
        <p15:guide id="1" orient="horz" pos="3435" userDrawn="1">
          <p15:clr>
            <a:srgbClr val="A4A3A4"/>
          </p15:clr>
        </p15:guide>
        <p15:guide id="2" pos="2449" userDrawn="1">
          <p15:clr>
            <a:srgbClr val="A4A3A4"/>
          </p15:clr>
        </p15:guide>
        <p15:guide id="3" orient="horz" pos="868" userDrawn="1">
          <p15:clr>
            <a:srgbClr val="A4A3A4"/>
          </p15:clr>
        </p15:guide>
        <p15:guide id="4" pos="2233" userDrawn="1">
          <p15:clr>
            <a:srgbClr val="A4A3A4"/>
          </p15:clr>
        </p15:guide>
        <p15:guide id="5" pos="2665" userDrawn="1">
          <p15:clr>
            <a:srgbClr val="A4A3A4"/>
          </p15:clr>
        </p15:guide>
        <p15:guide id="6" pos="433" userDrawn="1">
          <p15:clr>
            <a:srgbClr val="A4A3A4"/>
          </p15:clr>
        </p15:guide>
        <p15:guide id="8" pos="4465" userDrawn="1">
          <p15:clr>
            <a:srgbClr val="A4A3A4"/>
          </p15:clr>
        </p15:guide>
        <p15:guide id="9" orient="horz" pos="110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D8"/>
    <a:srgbClr val="000000"/>
    <a:srgbClr val="39A6FA"/>
    <a:srgbClr val="21202E"/>
    <a:srgbClr val="70A8AF"/>
    <a:srgbClr val="112846"/>
    <a:srgbClr val="132C4B"/>
    <a:srgbClr val="1B3D65"/>
    <a:srgbClr val="3842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32" autoAdjust="0"/>
    <p:restoredTop sz="94614" autoAdjust="0"/>
  </p:normalViewPr>
  <p:slideViewPr>
    <p:cSldViewPr snapToGrid="0" showGuides="1">
      <p:cViewPr varScale="1">
        <p:scale>
          <a:sx n="126" d="100"/>
          <a:sy n="126" d="100"/>
        </p:scale>
        <p:origin x="6592" y="224"/>
      </p:cViewPr>
      <p:guideLst>
        <p:guide orient="horz" pos="3435"/>
        <p:guide pos="2449"/>
        <p:guide orient="horz" pos="868"/>
        <p:guide pos="2233"/>
        <p:guide pos="2665"/>
        <p:guide pos="433"/>
        <p:guide pos="4465"/>
        <p:guide orient="horz" pos="110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4" d="100"/>
          <a:sy n="84" d="100"/>
        </p:scale>
        <p:origin x="3828" y="90"/>
      </p:cViewPr>
      <p:guideLst/>
    </p:cSldViewPr>
  </p:notesViewPr>
  <p:gridSpacing cx="75600" cy="756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99EEBC-801D-48ED-B535-298BB7EDD6B9}" type="datetimeFigureOut">
              <a:rPr lang="fr-CA" smtClean="0"/>
              <a:t>19-08-19</a:t>
            </a:fld>
            <a:endParaRPr lang="fr-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EDE7FE-8B5A-4903-B85A-8040D05696C6}" type="slidenum">
              <a:rPr lang="fr-CA" smtClean="0"/>
              <a:t>‹#›</a:t>
            </a:fld>
            <a:endParaRPr lang="fr-CA"/>
          </a:p>
        </p:txBody>
      </p:sp>
    </p:spTree>
    <p:extLst>
      <p:ext uri="{BB962C8B-B14F-4D97-AF65-F5344CB8AC3E}">
        <p14:creationId xmlns:p14="http://schemas.microsoft.com/office/powerpoint/2010/main" val="4828582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CC462C-9F76-4357-BB19-A4DE8D8E1FB0}" type="datetimeFigureOut">
              <a:rPr lang="fr-CA" smtClean="0"/>
              <a:t>19-08-19</a:t>
            </a:fld>
            <a:endParaRPr lang="fr-CA"/>
          </a:p>
        </p:txBody>
      </p:sp>
      <p:sp>
        <p:nvSpPr>
          <p:cNvPr id="4" name="Slide Image Placeholder 3"/>
          <p:cNvSpPr>
            <a:spLocks noGrp="1" noRot="1" noChangeAspect="1"/>
          </p:cNvSpPr>
          <p:nvPr>
            <p:ph type="sldImg" idx="2"/>
          </p:nvPr>
        </p:nvSpPr>
        <p:spPr>
          <a:xfrm>
            <a:off x="2330450" y="1143000"/>
            <a:ext cx="21971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F6E3F-7229-435D-9B4A-E0ABCDF45996}" type="slidenum">
              <a:rPr lang="fr-CA" smtClean="0"/>
              <a:t>‹#›</a:t>
            </a:fld>
            <a:endParaRPr lang="fr-CA"/>
          </a:p>
        </p:txBody>
      </p:sp>
    </p:spTree>
    <p:extLst>
      <p:ext uri="{BB962C8B-B14F-4D97-AF65-F5344CB8AC3E}">
        <p14:creationId xmlns:p14="http://schemas.microsoft.com/office/powerpoint/2010/main" val="332869965"/>
      </p:ext>
    </p:extLst>
  </p:cSld>
  <p:clrMap bg1="lt1" tx1="dk1" bg2="lt2" tx2="dk2" accent1="accent1" accent2="accent2" accent3="accent3" accent4="accent4" accent5="accent5" accent6="accent6" hlink="hlink" folHlink="folHlink"/>
  <p:hf sldNum="0" hdr="0" ftr="0" dt="0"/>
  <p:notesStyle>
    <a:lvl1pPr marL="0" algn="l" defTabSz="935842" rtl="0" eaLnBrk="1" latinLnBrk="0" hangingPunct="1">
      <a:defRPr sz="1228" kern="1200">
        <a:solidFill>
          <a:schemeClr val="tx1"/>
        </a:solidFill>
        <a:latin typeface="+mn-lt"/>
        <a:ea typeface="+mn-ea"/>
        <a:cs typeface="+mn-cs"/>
      </a:defRPr>
    </a:lvl1pPr>
    <a:lvl2pPr marL="467921" algn="l" defTabSz="935842" rtl="0" eaLnBrk="1" latinLnBrk="0" hangingPunct="1">
      <a:defRPr sz="1228" kern="1200">
        <a:solidFill>
          <a:schemeClr val="tx1"/>
        </a:solidFill>
        <a:latin typeface="+mn-lt"/>
        <a:ea typeface="+mn-ea"/>
        <a:cs typeface="+mn-cs"/>
      </a:defRPr>
    </a:lvl2pPr>
    <a:lvl3pPr marL="935842" algn="l" defTabSz="935842" rtl="0" eaLnBrk="1" latinLnBrk="0" hangingPunct="1">
      <a:defRPr sz="1228" kern="1200">
        <a:solidFill>
          <a:schemeClr val="tx1"/>
        </a:solidFill>
        <a:latin typeface="+mn-lt"/>
        <a:ea typeface="+mn-ea"/>
        <a:cs typeface="+mn-cs"/>
      </a:defRPr>
    </a:lvl3pPr>
    <a:lvl4pPr marL="1403763" algn="l" defTabSz="935842" rtl="0" eaLnBrk="1" latinLnBrk="0" hangingPunct="1">
      <a:defRPr sz="1228" kern="1200">
        <a:solidFill>
          <a:schemeClr val="tx1"/>
        </a:solidFill>
        <a:latin typeface="+mn-lt"/>
        <a:ea typeface="+mn-ea"/>
        <a:cs typeface="+mn-cs"/>
      </a:defRPr>
    </a:lvl4pPr>
    <a:lvl5pPr marL="1871684" algn="l" defTabSz="935842" rtl="0" eaLnBrk="1" latinLnBrk="0" hangingPunct="1">
      <a:defRPr sz="1228" kern="1200">
        <a:solidFill>
          <a:schemeClr val="tx1"/>
        </a:solidFill>
        <a:latin typeface="+mn-lt"/>
        <a:ea typeface="+mn-ea"/>
        <a:cs typeface="+mn-cs"/>
      </a:defRPr>
    </a:lvl5pPr>
    <a:lvl6pPr marL="2339605" algn="l" defTabSz="935842" rtl="0" eaLnBrk="1" latinLnBrk="0" hangingPunct="1">
      <a:defRPr sz="1228" kern="1200">
        <a:solidFill>
          <a:schemeClr val="tx1"/>
        </a:solidFill>
        <a:latin typeface="+mn-lt"/>
        <a:ea typeface="+mn-ea"/>
        <a:cs typeface="+mn-cs"/>
      </a:defRPr>
    </a:lvl6pPr>
    <a:lvl7pPr marL="2807526" algn="l" defTabSz="935842" rtl="0" eaLnBrk="1" latinLnBrk="0" hangingPunct="1">
      <a:defRPr sz="1228" kern="1200">
        <a:solidFill>
          <a:schemeClr val="tx1"/>
        </a:solidFill>
        <a:latin typeface="+mn-lt"/>
        <a:ea typeface="+mn-ea"/>
        <a:cs typeface="+mn-cs"/>
      </a:defRPr>
    </a:lvl7pPr>
    <a:lvl8pPr marL="3275445" algn="l" defTabSz="935842" rtl="0" eaLnBrk="1" latinLnBrk="0" hangingPunct="1">
      <a:defRPr sz="1228" kern="1200">
        <a:solidFill>
          <a:schemeClr val="tx1"/>
        </a:solidFill>
        <a:latin typeface="+mn-lt"/>
        <a:ea typeface="+mn-ea"/>
        <a:cs typeface="+mn-cs"/>
      </a:defRPr>
    </a:lvl8pPr>
    <a:lvl9pPr marL="3743367" algn="l" defTabSz="935842" rtl="0" eaLnBrk="1" latinLnBrk="0" hangingPunct="1">
      <a:defRPr sz="122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2" name="Picture Placeholder 8">
            <a:extLst>
              <a:ext uri="{FF2B5EF4-FFF2-40B4-BE49-F238E27FC236}">
                <a16:creationId xmlns:a16="http://schemas.microsoft.com/office/drawing/2014/main" id="{ABD72C1B-71A6-DB48-AEB5-2833A828BDE9}"/>
              </a:ext>
            </a:extLst>
          </p:cNvPr>
          <p:cNvSpPr>
            <a:spLocks noGrp="1"/>
          </p:cNvSpPr>
          <p:nvPr>
            <p:ph type="pic" sz="quarter" idx="10" hasCustomPrompt="1"/>
          </p:nvPr>
        </p:nvSpPr>
        <p:spPr>
          <a:xfrm>
            <a:off x="1" y="2499925"/>
            <a:ext cx="4850370" cy="2214205"/>
          </a:xfrm>
          <a:prstGeom prst="rect">
            <a:avLst/>
          </a:prstGeom>
        </p:spPr>
        <p:txBody>
          <a:bodyPr/>
          <a:lstStyle>
            <a:lvl1pPr>
              <a:defRPr/>
            </a:lvl1pPr>
          </a:lstStyle>
          <a:p>
            <a:r>
              <a:rPr lang="fr-CA"/>
              <a:t>Click the </a:t>
            </a:r>
            <a:r>
              <a:rPr lang="fr-CA" err="1"/>
              <a:t>icon</a:t>
            </a:r>
            <a:r>
              <a:rPr lang="fr-CA"/>
              <a:t> the </a:t>
            </a:r>
            <a:r>
              <a:rPr lang="fr-CA" err="1"/>
              <a:t>add</a:t>
            </a:r>
            <a:r>
              <a:rPr lang="fr-CA"/>
              <a:t> </a:t>
            </a:r>
            <a:r>
              <a:rPr lang="fr-CA" err="1"/>
              <a:t>picture</a:t>
            </a:r>
            <a:endParaRPr lang="fr-CA"/>
          </a:p>
        </p:txBody>
      </p:sp>
      <p:sp>
        <p:nvSpPr>
          <p:cNvPr id="13" name="Picture Placeholder 8">
            <a:extLst>
              <a:ext uri="{FF2B5EF4-FFF2-40B4-BE49-F238E27FC236}">
                <a16:creationId xmlns:a16="http://schemas.microsoft.com/office/drawing/2014/main" id="{7B202032-29EF-D449-99AD-BDEC93FA984E}"/>
              </a:ext>
            </a:extLst>
          </p:cNvPr>
          <p:cNvSpPr>
            <a:spLocks noGrp="1"/>
          </p:cNvSpPr>
          <p:nvPr>
            <p:ph type="pic" sz="quarter" idx="11" hasCustomPrompt="1"/>
          </p:nvPr>
        </p:nvSpPr>
        <p:spPr>
          <a:xfrm>
            <a:off x="2920763" y="5389429"/>
            <a:ext cx="4843496" cy="2214205"/>
          </a:xfrm>
          <a:prstGeom prst="rect">
            <a:avLst/>
          </a:prstGeom>
        </p:spPr>
        <p:txBody>
          <a:bodyPr/>
          <a:lstStyle/>
          <a:p>
            <a:r>
              <a:rPr lang="fr-CA"/>
              <a:t>Click the </a:t>
            </a:r>
            <a:r>
              <a:rPr lang="fr-CA" err="1"/>
              <a:t>icon</a:t>
            </a:r>
            <a:r>
              <a:rPr lang="fr-CA"/>
              <a:t> the </a:t>
            </a:r>
            <a:r>
              <a:rPr lang="fr-CA" err="1"/>
              <a:t>add</a:t>
            </a:r>
            <a:r>
              <a:rPr lang="fr-CA"/>
              <a:t> </a:t>
            </a:r>
            <a:r>
              <a:rPr lang="fr-CA" err="1"/>
              <a:t>picture</a:t>
            </a:r>
            <a:endParaRPr lang="fr-CA"/>
          </a:p>
        </p:txBody>
      </p:sp>
      <p:sp>
        <p:nvSpPr>
          <p:cNvPr id="14" name="Picture Placeholder 8">
            <a:extLst>
              <a:ext uri="{FF2B5EF4-FFF2-40B4-BE49-F238E27FC236}">
                <a16:creationId xmlns:a16="http://schemas.microsoft.com/office/drawing/2014/main" id="{124913D8-245A-A143-BB76-67EFDE6F89E3}"/>
              </a:ext>
            </a:extLst>
          </p:cNvPr>
          <p:cNvSpPr>
            <a:spLocks noGrp="1"/>
          </p:cNvSpPr>
          <p:nvPr>
            <p:ph type="pic" sz="quarter" idx="12" hasCustomPrompt="1"/>
          </p:nvPr>
        </p:nvSpPr>
        <p:spPr>
          <a:xfrm>
            <a:off x="1" y="8266741"/>
            <a:ext cx="4850369" cy="2214205"/>
          </a:xfrm>
          <a:prstGeom prst="rect">
            <a:avLst/>
          </a:prstGeom>
        </p:spPr>
        <p:txBody>
          <a:bodyPr/>
          <a:lstStyle>
            <a:lvl1pPr marL="194379" marR="0" indent="-194379" algn="l" defTabSz="777514" rtl="0" eaLnBrk="1" fontAlgn="auto" latinLnBrk="0" hangingPunct="1">
              <a:lnSpc>
                <a:spcPct val="90000"/>
              </a:lnSpc>
              <a:spcBef>
                <a:spcPts val="850"/>
              </a:spcBef>
              <a:spcAft>
                <a:spcPts val="0"/>
              </a:spcAft>
              <a:buClrTx/>
              <a:buSzTx/>
              <a:buFont typeface="Arial" panose="020B0604020202020204" pitchFamily="34" charset="0"/>
              <a:buChar char="•"/>
              <a:tabLst/>
              <a:defRPr/>
            </a:lvl1pPr>
          </a:lstStyle>
          <a:p>
            <a:pPr marL="194379" marR="0" lvl="0" indent="-194379" algn="l" defTabSz="777514"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fr-CA"/>
              <a:t>Click the </a:t>
            </a:r>
            <a:r>
              <a:rPr lang="fr-CA" err="1"/>
              <a:t>icon</a:t>
            </a:r>
            <a:r>
              <a:rPr lang="fr-CA"/>
              <a:t> the </a:t>
            </a:r>
            <a:r>
              <a:rPr lang="fr-CA" err="1"/>
              <a:t>add</a:t>
            </a:r>
            <a:r>
              <a:rPr lang="fr-CA"/>
              <a:t> </a:t>
            </a:r>
            <a:r>
              <a:rPr lang="fr-CA" err="1"/>
              <a:t>picture</a:t>
            </a:r>
            <a:endParaRPr lang="fr-CA"/>
          </a:p>
          <a:p>
            <a:endParaRPr lang="fr-CA"/>
          </a:p>
        </p:txBody>
      </p:sp>
    </p:spTree>
    <p:extLst>
      <p:ext uri="{BB962C8B-B14F-4D97-AF65-F5344CB8AC3E}">
        <p14:creationId xmlns:p14="http://schemas.microsoft.com/office/powerpoint/2010/main" val="34587808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BC5FCE75-6636-6A40-A576-AFE1631A0017}"/>
              </a:ext>
            </a:extLst>
          </p:cNvPr>
          <p:cNvSpPr>
            <a:spLocks noGrp="1"/>
          </p:cNvSpPr>
          <p:nvPr>
            <p:ph type="pic" sz="quarter" idx="11"/>
          </p:nvPr>
        </p:nvSpPr>
        <p:spPr>
          <a:xfrm>
            <a:off x="1" y="0"/>
            <a:ext cx="7775574" cy="10907713"/>
          </a:xfrm>
          <a:prstGeom prst="rect">
            <a:avLst/>
          </a:prstGeom>
        </p:spPr>
        <p:txBody>
          <a:bodyPr/>
          <a:lstStyle/>
          <a:p>
            <a:endParaRPr lang="fr-CA"/>
          </a:p>
        </p:txBody>
      </p:sp>
      <p:sp>
        <p:nvSpPr>
          <p:cNvPr id="6" name="Picture Placeholder 8">
            <a:extLst>
              <a:ext uri="{FF2B5EF4-FFF2-40B4-BE49-F238E27FC236}">
                <a16:creationId xmlns:a16="http://schemas.microsoft.com/office/drawing/2014/main" id="{D0FC8A42-3CCA-DD45-8646-67BDA1C94C47}"/>
              </a:ext>
            </a:extLst>
          </p:cNvPr>
          <p:cNvSpPr>
            <a:spLocks noGrp="1"/>
          </p:cNvSpPr>
          <p:nvPr>
            <p:ph type="pic" sz="quarter" idx="10" hasCustomPrompt="1"/>
          </p:nvPr>
        </p:nvSpPr>
        <p:spPr>
          <a:xfrm>
            <a:off x="4042062" y="249385"/>
            <a:ext cx="3432175" cy="1818406"/>
          </a:xfrm>
          <a:prstGeom prst="rect">
            <a:avLst/>
          </a:prstGeom>
        </p:spPr>
        <p:txBody>
          <a:bodyPr/>
          <a:lstStyle>
            <a:lvl1pPr>
              <a:defRPr b="1">
                <a:solidFill>
                  <a:srgbClr val="0077D8"/>
                </a:solidFill>
              </a:defRPr>
            </a:lvl1pPr>
          </a:lstStyle>
          <a:p>
            <a:r>
              <a:rPr lang="fr-CA" dirty="0"/>
              <a:t>LOGO</a:t>
            </a:r>
          </a:p>
        </p:txBody>
      </p:sp>
    </p:spTree>
    <p:extLst>
      <p:ext uri="{BB962C8B-B14F-4D97-AF65-F5344CB8AC3E}">
        <p14:creationId xmlns:p14="http://schemas.microsoft.com/office/powerpoint/2010/main" val="10812911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rgbClr val="384252"/>
        </a:solidFill>
        <a:effectLst/>
      </p:bgPr>
    </p:bg>
    <p:spTree>
      <p:nvGrpSpPr>
        <p:cNvPr id="1" name=""/>
        <p:cNvGrpSpPr/>
        <p:nvPr/>
      </p:nvGrpSpPr>
      <p:grpSpPr>
        <a:xfrm>
          <a:off x="0" y="0"/>
          <a:ext cx="0" cy="0"/>
          <a:chOff x="0" y="0"/>
          <a:chExt cx="0" cy="0"/>
        </a:xfrm>
      </p:grpSpPr>
      <p:sp>
        <p:nvSpPr>
          <p:cNvPr id="12" name="Picture Placeholder 8">
            <a:extLst>
              <a:ext uri="{FF2B5EF4-FFF2-40B4-BE49-F238E27FC236}">
                <a16:creationId xmlns:a16="http://schemas.microsoft.com/office/drawing/2014/main" id="{ABD72C1B-71A6-DB48-AEB5-2833A828BDE9}"/>
              </a:ext>
            </a:extLst>
          </p:cNvPr>
          <p:cNvSpPr>
            <a:spLocks noGrp="1"/>
          </p:cNvSpPr>
          <p:nvPr>
            <p:ph type="pic" sz="quarter" idx="10" hasCustomPrompt="1"/>
          </p:nvPr>
        </p:nvSpPr>
        <p:spPr>
          <a:xfrm>
            <a:off x="1" y="2499925"/>
            <a:ext cx="4850370" cy="2214205"/>
          </a:xfrm>
          <a:prstGeom prst="rect">
            <a:avLst/>
          </a:prstGeom>
        </p:spPr>
        <p:txBody>
          <a:bodyPr/>
          <a:lstStyle>
            <a:lvl1pPr>
              <a:defRPr>
                <a:solidFill>
                  <a:schemeClr val="bg1"/>
                </a:solidFill>
              </a:defRPr>
            </a:lvl1pPr>
          </a:lstStyle>
          <a:p>
            <a:r>
              <a:rPr lang="fr-CA"/>
              <a:t>Click the </a:t>
            </a:r>
            <a:r>
              <a:rPr lang="fr-CA" err="1"/>
              <a:t>icon</a:t>
            </a:r>
            <a:r>
              <a:rPr lang="fr-CA"/>
              <a:t> the </a:t>
            </a:r>
            <a:r>
              <a:rPr lang="fr-CA" err="1"/>
              <a:t>add</a:t>
            </a:r>
            <a:r>
              <a:rPr lang="fr-CA"/>
              <a:t> </a:t>
            </a:r>
            <a:r>
              <a:rPr lang="fr-CA" err="1"/>
              <a:t>picture</a:t>
            </a:r>
            <a:endParaRPr lang="fr-CA"/>
          </a:p>
        </p:txBody>
      </p:sp>
      <p:sp>
        <p:nvSpPr>
          <p:cNvPr id="13" name="Picture Placeholder 8">
            <a:extLst>
              <a:ext uri="{FF2B5EF4-FFF2-40B4-BE49-F238E27FC236}">
                <a16:creationId xmlns:a16="http://schemas.microsoft.com/office/drawing/2014/main" id="{7B202032-29EF-D449-99AD-BDEC93FA984E}"/>
              </a:ext>
            </a:extLst>
          </p:cNvPr>
          <p:cNvSpPr>
            <a:spLocks noGrp="1"/>
          </p:cNvSpPr>
          <p:nvPr>
            <p:ph type="pic" sz="quarter" idx="11" hasCustomPrompt="1"/>
          </p:nvPr>
        </p:nvSpPr>
        <p:spPr>
          <a:xfrm>
            <a:off x="2920763" y="5389429"/>
            <a:ext cx="4843496" cy="2214205"/>
          </a:xfrm>
          <a:prstGeom prst="rect">
            <a:avLst/>
          </a:prstGeom>
        </p:spPr>
        <p:txBody>
          <a:bodyPr/>
          <a:lstStyle>
            <a:lvl1pPr>
              <a:defRPr>
                <a:solidFill>
                  <a:schemeClr val="bg1"/>
                </a:solidFill>
              </a:defRPr>
            </a:lvl1pPr>
          </a:lstStyle>
          <a:p>
            <a:r>
              <a:rPr lang="fr-CA"/>
              <a:t>Click the </a:t>
            </a:r>
            <a:r>
              <a:rPr lang="fr-CA" err="1"/>
              <a:t>icon</a:t>
            </a:r>
            <a:r>
              <a:rPr lang="fr-CA"/>
              <a:t> the </a:t>
            </a:r>
            <a:r>
              <a:rPr lang="fr-CA" err="1"/>
              <a:t>add</a:t>
            </a:r>
            <a:r>
              <a:rPr lang="fr-CA"/>
              <a:t> </a:t>
            </a:r>
            <a:r>
              <a:rPr lang="fr-CA" err="1"/>
              <a:t>picture</a:t>
            </a:r>
            <a:endParaRPr lang="fr-CA"/>
          </a:p>
        </p:txBody>
      </p:sp>
      <p:sp>
        <p:nvSpPr>
          <p:cNvPr id="14" name="Picture Placeholder 8">
            <a:extLst>
              <a:ext uri="{FF2B5EF4-FFF2-40B4-BE49-F238E27FC236}">
                <a16:creationId xmlns:a16="http://schemas.microsoft.com/office/drawing/2014/main" id="{124913D8-245A-A143-BB76-67EFDE6F89E3}"/>
              </a:ext>
            </a:extLst>
          </p:cNvPr>
          <p:cNvSpPr>
            <a:spLocks noGrp="1"/>
          </p:cNvSpPr>
          <p:nvPr>
            <p:ph type="pic" sz="quarter" idx="12" hasCustomPrompt="1"/>
          </p:nvPr>
        </p:nvSpPr>
        <p:spPr>
          <a:xfrm>
            <a:off x="1" y="8266741"/>
            <a:ext cx="4850369" cy="2214205"/>
          </a:xfrm>
          <a:prstGeom prst="rect">
            <a:avLst/>
          </a:prstGeom>
        </p:spPr>
        <p:txBody>
          <a:bodyPr/>
          <a:lstStyle>
            <a:lvl1pPr marL="194379" marR="0" indent="-194379" algn="l" defTabSz="777514" rtl="0" eaLnBrk="1" fontAlgn="auto" latinLnBrk="0" hangingPunct="1">
              <a:lnSpc>
                <a:spcPct val="90000"/>
              </a:lnSpc>
              <a:spcBef>
                <a:spcPts val="850"/>
              </a:spcBef>
              <a:spcAft>
                <a:spcPts val="0"/>
              </a:spcAft>
              <a:buClrTx/>
              <a:buSzTx/>
              <a:buFont typeface="Arial" panose="020B0604020202020204" pitchFamily="34" charset="0"/>
              <a:buChar char="•"/>
              <a:tabLst/>
              <a:defRPr>
                <a:solidFill>
                  <a:schemeClr val="bg1"/>
                </a:solidFill>
              </a:defRPr>
            </a:lvl1pPr>
          </a:lstStyle>
          <a:p>
            <a:pPr marL="194379" marR="0" lvl="0" indent="-194379" algn="l" defTabSz="777514"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fr-CA"/>
              <a:t>Click the </a:t>
            </a:r>
            <a:r>
              <a:rPr lang="fr-CA" err="1"/>
              <a:t>icon</a:t>
            </a:r>
            <a:r>
              <a:rPr lang="fr-CA"/>
              <a:t> the </a:t>
            </a:r>
            <a:r>
              <a:rPr lang="fr-CA" err="1"/>
              <a:t>add</a:t>
            </a:r>
            <a:r>
              <a:rPr lang="fr-CA"/>
              <a:t> </a:t>
            </a:r>
            <a:r>
              <a:rPr lang="fr-CA" err="1"/>
              <a:t>picture</a:t>
            </a:r>
            <a:endParaRPr lang="fr-CA"/>
          </a:p>
          <a:p>
            <a:endParaRPr lang="fr-CA"/>
          </a:p>
        </p:txBody>
      </p:sp>
    </p:spTree>
    <p:extLst>
      <p:ext uri="{BB962C8B-B14F-4D97-AF65-F5344CB8AC3E}">
        <p14:creationId xmlns:p14="http://schemas.microsoft.com/office/powerpoint/2010/main" val="36141226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9_Custom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13C2DEC1-EC8A-4374-923C-F855CAE41367}"/>
              </a:ext>
            </a:extLst>
          </p:cNvPr>
          <p:cNvSpPr>
            <a:spLocks noGrp="1"/>
          </p:cNvSpPr>
          <p:nvPr>
            <p:ph type="pic" sz="quarter" idx="10"/>
          </p:nvPr>
        </p:nvSpPr>
        <p:spPr>
          <a:xfrm>
            <a:off x="0" y="-1"/>
            <a:ext cx="7775575" cy="10907713"/>
          </a:xfrm>
          <a:custGeom>
            <a:avLst/>
            <a:gdLst>
              <a:gd name="connsiteX0" fmla="*/ 0 w 11556896"/>
              <a:gd name="connsiteY0" fmla="*/ 0 h 6858000"/>
              <a:gd name="connsiteX1" fmla="*/ 5395372 w 11556896"/>
              <a:gd name="connsiteY1" fmla="*/ 0 h 6858000"/>
              <a:gd name="connsiteX2" fmla="*/ 5778448 w 11556896"/>
              <a:gd name="connsiteY2" fmla="*/ 426378 h 6858000"/>
              <a:gd name="connsiteX3" fmla="*/ 6161525 w 11556896"/>
              <a:gd name="connsiteY3" fmla="*/ 0 h 6858000"/>
              <a:gd name="connsiteX4" fmla="*/ 11556896 w 11556896"/>
              <a:gd name="connsiteY4" fmla="*/ 0 h 6858000"/>
              <a:gd name="connsiteX5" fmla="*/ 8476134 w 11556896"/>
              <a:gd name="connsiteY5" fmla="*/ 3429000 h 6858000"/>
              <a:gd name="connsiteX6" fmla="*/ 11556896 w 11556896"/>
              <a:gd name="connsiteY6" fmla="*/ 6858000 h 6858000"/>
              <a:gd name="connsiteX7" fmla="*/ 6161525 w 11556896"/>
              <a:gd name="connsiteY7" fmla="*/ 6858000 h 6858000"/>
              <a:gd name="connsiteX8" fmla="*/ 5778448 w 11556896"/>
              <a:gd name="connsiteY8" fmla="*/ 6431622 h 6858000"/>
              <a:gd name="connsiteX9" fmla="*/ 5395372 w 11556896"/>
              <a:gd name="connsiteY9" fmla="*/ 6858000 h 6858000"/>
              <a:gd name="connsiteX10" fmla="*/ 0 w 11556896"/>
              <a:gd name="connsiteY10" fmla="*/ 6858000 h 6858000"/>
              <a:gd name="connsiteX11" fmla="*/ 3080762 w 11556896"/>
              <a:gd name="connsiteY11"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556896" h="6858000">
                <a:moveTo>
                  <a:pt x="0" y="0"/>
                </a:moveTo>
                <a:lnTo>
                  <a:pt x="5395372" y="0"/>
                </a:lnTo>
                <a:lnTo>
                  <a:pt x="5778448" y="426378"/>
                </a:lnTo>
                <a:lnTo>
                  <a:pt x="6161525" y="0"/>
                </a:lnTo>
                <a:lnTo>
                  <a:pt x="11556896" y="0"/>
                </a:lnTo>
                <a:lnTo>
                  <a:pt x="8476134" y="3429000"/>
                </a:lnTo>
                <a:lnTo>
                  <a:pt x="11556896" y="6858000"/>
                </a:lnTo>
                <a:lnTo>
                  <a:pt x="6161525" y="6858000"/>
                </a:lnTo>
                <a:lnTo>
                  <a:pt x="5778448" y="6431622"/>
                </a:lnTo>
                <a:lnTo>
                  <a:pt x="5395372" y="6858000"/>
                </a:lnTo>
                <a:lnTo>
                  <a:pt x="0" y="6858000"/>
                </a:lnTo>
                <a:lnTo>
                  <a:pt x="3080762" y="3429000"/>
                </a:lnTo>
                <a:close/>
              </a:path>
            </a:pathLst>
          </a:custGeom>
        </p:spPr>
        <p:txBody>
          <a:bodyPr wrap="square">
            <a:noAutofit/>
          </a:bodyPr>
          <a:lstStyle/>
          <a:p>
            <a:endParaRPr lang="fr-CA"/>
          </a:p>
        </p:txBody>
      </p:sp>
    </p:spTree>
    <p:extLst>
      <p:ext uri="{BB962C8B-B14F-4D97-AF65-F5344CB8AC3E}">
        <p14:creationId xmlns:p14="http://schemas.microsoft.com/office/powerpoint/2010/main" val="12997659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3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 y="3"/>
            <a:ext cx="7775574" cy="4470398"/>
          </a:xfrm>
          <a:prstGeom prst="rect">
            <a:avLst/>
          </a:prstGeom>
        </p:spPr>
        <p:txBody>
          <a:bodyPr/>
          <a:lstStyle/>
          <a:p>
            <a:endParaRPr lang="fr-CA"/>
          </a:p>
        </p:txBody>
      </p:sp>
      <p:sp>
        <p:nvSpPr>
          <p:cNvPr id="3" name="Slide Number Placeholder 2">
            <a:extLst>
              <a:ext uri="{FF2B5EF4-FFF2-40B4-BE49-F238E27FC236}">
                <a16:creationId xmlns:a16="http://schemas.microsoft.com/office/drawing/2014/main" id="{6A099F85-B7DD-4930-9234-6C5E02584F33}"/>
              </a:ext>
            </a:extLst>
          </p:cNvPr>
          <p:cNvSpPr>
            <a:spLocks noGrp="1"/>
          </p:cNvSpPr>
          <p:nvPr>
            <p:ph type="sldNum" sz="quarter" idx="11"/>
          </p:nvPr>
        </p:nvSpPr>
        <p:spPr/>
        <p:txBody>
          <a:bodyPr/>
          <a:lstStyle/>
          <a:p>
            <a:fld id="{9C527BFA-2C0E-4CEC-B6A5-913A56FEF4B4}" type="slidenum">
              <a:rPr lang="fr-CA" smtClean="0"/>
              <a:pPr/>
              <a:t>‹#›</a:t>
            </a:fld>
            <a:endParaRPr lang="fr-CA"/>
          </a:p>
        </p:txBody>
      </p:sp>
    </p:spTree>
    <p:extLst>
      <p:ext uri="{BB962C8B-B14F-4D97-AF65-F5344CB8AC3E}">
        <p14:creationId xmlns:p14="http://schemas.microsoft.com/office/powerpoint/2010/main" val="40304189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70A8A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03418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rgbClr val="38425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782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384252"/>
        </a:soli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939D378-384F-0047-BD72-9867CBC236FF}"/>
              </a:ext>
            </a:extLst>
          </p:cNvPr>
          <p:cNvSpPr>
            <a:spLocks noGrp="1"/>
          </p:cNvSpPr>
          <p:nvPr>
            <p:ph type="pic" sz="quarter" idx="10"/>
          </p:nvPr>
        </p:nvSpPr>
        <p:spPr>
          <a:xfrm>
            <a:off x="695578" y="1242822"/>
            <a:ext cx="3876421" cy="2670810"/>
          </a:xfrm>
          <a:prstGeom prst="rect">
            <a:avLst/>
          </a:prstGeom>
        </p:spPr>
        <p:txBody>
          <a:bodyPr/>
          <a:lstStyle>
            <a:lvl1pPr>
              <a:defRPr>
                <a:solidFill>
                  <a:schemeClr val="bg1"/>
                </a:solidFill>
              </a:defRPr>
            </a:lvl1pPr>
          </a:lstStyle>
          <a:p>
            <a:endParaRPr lang="en-US"/>
          </a:p>
        </p:txBody>
      </p:sp>
      <p:sp>
        <p:nvSpPr>
          <p:cNvPr id="10" name="Picture Placeholder 8">
            <a:extLst>
              <a:ext uri="{FF2B5EF4-FFF2-40B4-BE49-F238E27FC236}">
                <a16:creationId xmlns:a16="http://schemas.microsoft.com/office/drawing/2014/main" id="{4B98CB47-5458-3F4F-9B13-4E3D1B604496}"/>
              </a:ext>
            </a:extLst>
          </p:cNvPr>
          <p:cNvSpPr>
            <a:spLocks noGrp="1"/>
          </p:cNvSpPr>
          <p:nvPr>
            <p:ph type="pic" sz="quarter" idx="11"/>
          </p:nvPr>
        </p:nvSpPr>
        <p:spPr>
          <a:xfrm>
            <a:off x="3170554" y="6607302"/>
            <a:ext cx="3876421" cy="2670810"/>
          </a:xfrm>
          <a:prstGeom prst="rect">
            <a:avLst/>
          </a:prstGeom>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val="350737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F293C1-0DB4-D149-94AB-C54A74D961E9}"/>
              </a:ext>
            </a:extLst>
          </p:cNvPr>
          <p:cNvSpPr/>
          <p:nvPr userDrawn="1"/>
        </p:nvSpPr>
        <p:spPr bwMode="auto">
          <a:xfrm>
            <a:off x="-2" y="1"/>
            <a:ext cx="7775575" cy="4152900"/>
          </a:xfrm>
          <a:prstGeom prst="rect">
            <a:avLst/>
          </a:prstGeom>
          <a:solidFill>
            <a:srgbClr val="0077D8"/>
          </a:solidFill>
          <a:ln>
            <a:noFill/>
          </a:ln>
        </p:spPr>
        <p:txBody>
          <a:bodyPr vert="horz" wrap="square" lIns="91440" tIns="45720" rIns="91440" bIns="45720" numCol="1" rtlCol="0" anchor="t" anchorCtr="0" compatLnSpc="1">
            <a:prstTxWarp prst="textNoShape">
              <a:avLst/>
            </a:prstTxWarp>
          </a:bodyPr>
          <a:lstStyle/>
          <a:p>
            <a:pPr algn="ctr"/>
            <a:endParaRPr lang="fr-CA"/>
          </a:p>
        </p:txBody>
      </p:sp>
      <p:sp>
        <p:nvSpPr>
          <p:cNvPr id="3" name="Picture Placeholder 8">
            <a:extLst>
              <a:ext uri="{FF2B5EF4-FFF2-40B4-BE49-F238E27FC236}">
                <a16:creationId xmlns:a16="http://schemas.microsoft.com/office/drawing/2014/main" id="{07CDE28A-63E2-7D4F-9EE7-E9D7CF0D4231}"/>
              </a:ext>
            </a:extLst>
          </p:cNvPr>
          <p:cNvSpPr>
            <a:spLocks noGrp="1"/>
          </p:cNvSpPr>
          <p:nvPr>
            <p:ph type="pic" sz="quarter" idx="11"/>
          </p:nvPr>
        </p:nvSpPr>
        <p:spPr>
          <a:xfrm>
            <a:off x="512698" y="739281"/>
            <a:ext cx="2766949" cy="3683747"/>
          </a:xfrm>
          <a:prstGeom prst="rect">
            <a:avLst/>
          </a:prstGeom>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val="6422186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Slide Number Placeholder 5">
            <a:extLst>
              <a:ext uri="{FF2B5EF4-FFF2-40B4-BE49-F238E27FC236}">
                <a16:creationId xmlns:a16="http://schemas.microsoft.com/office/drawing/2014/main" id="{C34CE545-13E6-4024-AD28-B4C06365C1AA}"/>
              </a:ext>
            </a:extLst>
          </p:cNvPr>
          <p:cNvSpPr>
            <a:spLocks noGrp="1"/>
          </p:cNvSpPr>
          <p:nvPr>
            <p:ph type="sldNum" sz="quarter" idx="4"/>
          </p:nvPr>
        </p:nvSpPr>
        <p:spPr>
          <a:xfrm>
            <a:off x="4924799" y="10435012"/>
            <a:ext cx="2743200" cy="365125"/>
          </a:xfrm>
          <a:prstGeom prst="rect">
            <a:avLst/>
          </a:prstGeom>
        </p:spPr>
        <p:txBody>
          <a:bodyPr vert="horz" lIns="91440" tIns="45720" rIns="91440" bIns="45720" rtlCol="0" anchor="ctr"/>
          <a:lstStyle>
            <a:lvl1pPr algn="r">
              <a:defRPr sz="105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9C527BFA-2C0E-4CEC-B6A5-913A56FEF4B4}" type="slidenum">
              <a:rPr lang="fr-CA" smtClean="0"/>
              <a:pPr/>
              <a:t>‹#›</a:t>
            </a:fld>
            <a:endParaRPr lang="fr-CA"/>
          </a:p>
        </p:txBody>
      </p:sp>
    </p:spTree>
    <p:extLst>
      <p:ext uri="{BB962C8B-B14F-4D97-AF65-F5344CB8AC3E}">
        <p14:creationId xmlns:p14="http://schemas.microsoft.com/office/powerpoint/2010/main" val="1057133636"/>
      </p:ext>
    </p:extLst>
  </p:cSld>
  <p:clrMap bg1="lt1" tx1="dk1" bg2="lt2" tx2="dk2" accent1="accent1" accent2="accent2" accent3="accent3" accent4="accent4" accent5="accent5" accent6="accent6" hlink="hlink" folHlink="folHlink"/>
  <p:sldLayoutIdLst>
    <p:sldLayoutId id="2147483919" r:id="rId1"/>
    <p:sldLayoutId id="2147483923" r:id="rId2"/>
    <p:sldLayoutId id="2147483922" r:id="rId3"/>
    <p:sldLayoutId id="2147483913" r:id="rId4"/>
    <p:sldLayoutId id="2147483848" r:id="rId5"/>
    <p:sldLayoutId id="2147483916" r:id="rId6"/>
    <p:sldLayoutId id="2147483917" r:id="rId7"/>
    <p:sldLayoutId id="2147483918" r:id="rId8"/>
    <p:sldLayoutId id="2147483921" r:id="rId9"/>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hf hdr="0" ftr="0" dt="0"/>
  <p:txStyles>
    <p:titleStyle>
      <a:lvl1pPr algn="l" defTabSz="777514" rtl="0" eaLnBrk="1" latinLnBrk="0" hangingPunct="1">
        <a:lnSpc>
          <a:spcPct val="90000"/>
        </a:lnSpc>
        <a:spcBef>
          <a:spcPct val="0"/>
        </a:spcBef>
        <a:buNone/>
        <a:defRPr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514" rtl="0" eaLnBrk="1" latinLnBrk="0" hangingPunct="1">
        <a:defRPr sz="1531" kern="1200">
          <a:solidFill>
            <a:schemeClr val="tx1"/>
          </a:solidFill>
          <a:latin typeface="+mn-lt"/>
          <a:ea typeface="+mn-ea"/>
          <a:cs typeface="+mn-cs"/>
        </a:defRPr>
      </a:lvl1pPr>
      <a:lvl2pPr marL="388757" algn="l" defTabSz="777514" rtl="0" eaLnBrk="1" latinLnBrk="0" hangingPunct="1">
        <a:defRPr sz="1531" kern="1200">
          <a:solidFill>
            <a:schemeClr val="tx1"/>
          </a:solidFill>
          <a:latin typeface="+mn-lt"/>
          <a:ea typeface="+mn-ea"/>
          <a:cs typeface="+mn-cs"/>
        </a:defRPr>
      </a:lvl2pPr>
      <a:lvl3pPr marL="777514" algn="l" defTabSz="777514" rtl="0" eaLnBrk="1" latinLnBrk="0" hangingPunct="1">
        <a:defRPr sz="1531" kern="1200">
          <a:solidFill>
            <a:schemeClr val="tx1"/>
          </a:solidFill>
          <a:latin typeface="+mn-lt"/>
          <a:ea typeface="+mn-ea"/>
          <a:cs typeface="+mn-cs"/>
        </a:defRPr>
      </a:lvl3pPr>
      <a:lvl4pPr marL="1166271" algn="l" defTabSz="777514" rtl="0" eaLnBrk="1" latinLnBrk="0" hangingPunct="1">
        <a:defRPr sz="1531" kern="1200">
          <a:solidFill>
            <a:schemeClr val="tx1"/>
          </a:solidFill>
          <a:latin typeface="+mn-lt"/>
          <a:ea typeface="+mn-ea"/>
          <a:cs typeface="+mn-cs"/>
        </a:defRPr>
      </a:lvl4pPr>
      <a:lvl5pPr marL="1555029" algn="l" defTabSz="777514" rtl="0" eaLnBrk="1" latinLnBrk="0" hangingPunct="1">
        <a:defRPr sz="1531" kern="1200">
          <a:solidFill>
            <a:schemeClr val="tx1"/>
          </a:solidFill>
          <a:latin typeface="+mn-lt"/>
          <a:ea typeface="+mn-ea"/>
          <a:cs typeface="+mn-cs"/>
        </a:defRPr>
      </a:lvl5pPr>
      <a:lvl6pPr marL="1943786" algn="l" defTabSz="777514" rtl="0" eaLnBrk="1" latinLnBrk="0" hangingPunct="1">
        <a:defRPr sz="1531" kern="1200">
          <a:solidFill>
            <a:schemeClr val="tx1"/>
          </a:solidFill>
          <a:latin typeface="+mn-lt"/>
          <a:ea typeface="+mn-ea"/>
          <a:cs typeface="+mn-cs"/>
        </a:defRPr>
      </a:lvl6pPr>
      <a:lvl7pPr marL="2332543" algn="l" defTabSz="777514" rtl="0" eaLnBrk="1" latinLnBrk="0" hangingPunct="1">
        <a:defRPr sz="1531" kern="1200">
          <a:solidFill>
            <a:schemeClr val="tx1"/>
          </a:solidFill>
          <a:latin typeface="+mn-lt"/>
          <a:ea typeface="+mn-ea"/>
          <a:cs typeface="+mn-cs"/>
        </a:defRPr>
      </a:lvl7pPr>
      <a:lvl8pPr marL="2721300" algn="l" defTabSz="777514" rtl="0" eaLnBrk="1" latinLnBrk="0" hangingPunct="1">
        <a:defRPr sz="1531" kern="1200">
          <a:solidFill>
            <a:schemeClr val="tx1"/>
          </a:solidFill>
          <a:latin typeface="+mn-lt"/>
          <a:ea typeface="+mn-ea"/>
          <a:cs typeface="+mn-cs"/>
        </a:defRPr>
      </a:lvl8pPr>
      <a:lvl9pPr marL="3110057" algn="l" defTabSz="777514"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Placeholder 49">
            <a:extLst>
              <a:ext uri="{FF2B5EF4-FFF2-40B4-BE49-F238E27FC236}">
                <a16:creationId xmlns:a16="http://schemas.microsoft.com/office/drawing/2014/main" id="{301F55A9-055B-2D43-A703-2EC69CE06C00}"/>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4549" b="4549"/>
          <a:stretch>
            <a:fillRect/>
          </a:stretch>
        </p:blipFill>
        <p:spPr>
          <a:xfrm>
            <a:off x="1" y="0"/>
            <a:ext cx="7775574" cy="10907713"/>
          </a:xfrm>
        </p:spPr>
      </p:pic>
      <p:sp>
        <p:nvSpPr>
          <p:cNvPr id="38" name="Rectangle 37">
            <a:extLst>
              <a:ext uri="{FF2B5EF4-FFF2-40B4-BE49-F238E27FC236}">
                <a16:creationId xmlns:a16="http://schemas.microsoft.com/office/drawing/2014/main" id="{9A6CCE89-6DFC-9F49-9916-4E0756ECA188}"/>
              </a:ext>
            </a:extLst>
          </p:cNvPr>
          <p:cNvSpPr/>
          <p:nvPr/>
        </p:nvSpPr>
        <p:spPr>
          <a:xfrm>
            <a:off x="-4650" y="0"/>
            <a:ext cx="7811951" cy="2192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a:extLst>
              <a:ext uri="{FF2B5EF4-FFF2-40B4-BE49-F238E27FC236}">
                <a16:creationId xmlns:a16="http://schemas.microsoft.com/office/drawing/2014/main" id="{576AE06E-D25E-B24F-91A0-64F3C979BC59}"/>
              </a:ext>
            </a:extLst>
          </p:cNvPr>
          <p:cNvSpPr>
            <a:spLocks noGrp="1"/>
          </p:cNvSpPr>
          <p:nvPr>
            <p:ph type="pic" sz="quarter" idx="10"/>
          </p:nvPr>
        </p:nvSpPr>
        <p:spPr>
          <a:xfrm>
            <a:off x="4134529" y="228838"/>
            <a:ext cx="3432175" cy="1818406"/>
          </a:xfrm>
        </p:spPr>
      </p:sp>
      <p:grpSp>
        <p:nvGrpSpPr>
          <p:cNvPr id="9" name="Group 35">
            <a:extLst>
              <a:ext uri="{FF2B5EF4-FFF2-40B4-BE49-F238E27FC236}">
                <a16:creationId xmlns:a16="http://schemas.microsoft.com/office/drawing/2014/main" id="{0F2C3369-2BA4-B544-84F0-41727D449002}"/>
              </a:ext>
            </a:extLst>
          </p:cNvPr>
          <p:cNvGrpSpPr>
            <a:grpSpLocks/>
          </p:cNvGrpSpPr>
          <p:nvPr/>
        </p:nvGrpSpPr>
        <p:grpSpPr bwMode="auto">
          <a:xfrm>
            <a:off x="939387" y="4277897"/>
            <a:ext cx="1900225" cy="177140"/>
            <a:chOff x="1948342" y="5767817"/>
            <a:chExt cx="2434648" cy="227062"/>
          </a:xfrm>
          <a:solidFill>
            <a:schemeClr val="bg1"/>
          </a:solidFill>
        </p:grpSpPr>
        <p:grpSp>
          <p:nvGrpSpPr>
            <p:cNvPr id="10" name="Group 36">
              <a:extLst>
                <a:ext uri="{FF2B5EF4-FFF2-40B4-BE49-F238E27FC236}">
                  <a16:creationId xmlns:a16="http://schemas.microsoft.com/office/drawing/2014/main" id="{9484E2D3-92FE-F743-B3DD-AAC940C6E0E9}"/>
                </a:ext>
              </a:extLst>
            </p:cNvPr>
            <p:cNvGrpSpPr>
              <a:grpSpLocks/>
            </p:cNvGrpSpPr>
            <p:nvPr/>
          </p:nvGrpSpPr>
          <p:grpSpPr bwMode="auto">
            <a:xfrm>
              <a:off x="1948342" y="5922203"/>
              <a:ext cx="2434648" cy="72676"/>
              <a:chOff x="1878897" y="12847070"/>
              <a:chExt cx="2434648" cy="72676"/>
            </a:xfrm>
            <a:grpFill/>
          </p:grpSpPr>
          <p:sp>
            <p:nvSpPr>
              <p:cNvPr id="24" name="Oval 23">
                <a:extLst>
                  <a:ext uri="{FF2B5EF4-FFF2-40B4-BE49-F238E27FC236}">
                    <a16:creationId xmlns:a16="http://schemas.microsoft.com/office/drawing/2014/main" id="{9D43561C-0A70-344D-953B-868283704820}"/>
                  </a:ext>
                </a:extLst>
              </p:cNvPr>
              <p:cNvSpPr>
                <a:spLocks noChangeAspect="1"/>
              </p:cNvSpPr>
              <p:nvPr/>
            </p:nvSpPr>
            <p:spPr>
              <a:xfrm rot="18861538">
                <a:off x="1878088" y="12852277"/>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5" name="Oval 24">
                <a:extLst>
                  <a:ext uri="{FF2B5EF4-FFF2-40B4-BE49-F238E27FC236}">
                    <a16:creationId xmlns:a16="http://schemas.microsoft.com/office/drawing/2014/main" id="{23E0EBA6-F500-7E42-AEE9-58D8EB9BFB05}"/>
                  </a:ext>
                </a:extLst>
              </p:cNvPr>
              <p:cNvSpPr>
                <a:spLocks noChangeAspect="1"/>
              </p:cNvSpPr>
              <p:nvPr/>
            </p:nvSpPr>
            <p:spPr>
              <a:xfrm rot="18861538">
                <a:off x="2094731"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6" name="Oval 25">
                <a:extLst>
                  <a:ext uri="{FF2B5EF4-FFF2-40B4-BE49-F238E27FC236}">
                    <a16:creationId xmlns:a16="http://schemas.microsoft.com/office/drawing/2014/main" id="{967C78CF-2F6F-714C-8242-86699E0090A2}"/>
                  </a:ext>
                </a:extLst>
              </p:cNvPr>
              <p:cNvSpPr>
                <a:spLocks noChangeAspect="1"/>
              </p:cNvSpPr>
              <p:nvPr/>
            </p:nvSpPr>
            <p:spPr>
              <a:xfrm rot="18861538">
                <a:off x="2309786" y="12847514"/>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7" name="Oval 26">
                <a:extLst>
                  <a:ext uri="{FF2B5EF4-FFF2-40B4-BE49-F238E27FC236}">
                    <a16:creationId xmlns:a16="http://schemas.microsoft.com/office/drawing/2014/main" id="{5E389DE1-503A-6441-98DD-437B31EBB7EE}"/>
                  </a:ext>
                </a:extLst>
              </p:cNvPr>
              <p:cNvSpPr>
                <a:spLocks noChangeAspect="1"/>
              </p:cNvSpPr>
              <p:nvPr/>
            </p:nvSpPr>
            <p:spPr>
              <a:xfrm rot="18861538">
                <a:off x="2525635" y="12852277"/>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8" name="Oval 27">
                <a:extLst>
                  <a:ext uri="{FF2B5EF4-FFF2-40B4-BE49-F238E27FC236}">
                    <a16:creationId xmlns:a16="http://schemas.microsoft.com/office/drawing/2014/main" id="{7FF98338-C9F3-7440-98DD-2D46940ED1A2}"/>
                  </a:ext>
                </a:extLst>
              </p:cNvPr>
              <p:cNvSpPr>
                <a:spLocks noChangeAspect="1"/>
              </p:cNvSpPr>
              <p:nvPr/>
            </p:nvSpPr>
            <p:spPr>
              <a:xfrm rot="18861538">
                <a:off x="2740690"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9" name="Oval 28">
                <a:extLst>
                  <a:ext uri="{FF2B5EF4-FFF2-40B4-BE49-F238E27FC236}">
                    <a16:creationId xmlns:a16="http://schemas.microsoft.com/office/drawing/2014/main" id="{47C70543-1FD3-AF45-99B9-5F68DB55E3E0}"/>
                  </a:ext>
                </a:extLst>
              </p:cNvPr>
              <p:cNvSpPr>
                <a:spLocks noChangeAspect="1"/>
              </p:cNvSpPr>
              <p:nvPr/>
            </p:nvSpPr>
            <p:spPr>
              <a:xfrm rot="18861538">
                <a:off x="2955745" y="12855452"/>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0" name="Oval 29">
                <a:extLst>
                  <a:ext uri="{FF2B5EF4-FFF2-40B4-BE49-F238E27FC236}">
                    <a16:creationId xmlns:a16="http://schemas.microsoft.com/office/drawing/2014/main" id="{7D068EE3-4715-964A-A311-A1A7301AE432}"/>
                  </a:ext>
                </a:extLst>
              </p:cNvPr>
              <p:cNvSpPr>
                <a:spLocks noChangeAspect="1"/>
              </p:cNvSpPr>
              <p:nvPr/>
            </p:nvSpPr>
            <p:spPr>
              <a:xfrm rot="18861538">
                <a:off x="3172388" y="12853071"/>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1" name="Oval 30">
                <a:extLst>
                  <a:ext uri="{FF2B5EF4-FFF2-40B4-BE49-F238E27FC236}">
                    <a16:creationId xmlns:a16="http://schemas.microsoft.com/office/drawing/2014/main" id="{C77FABB7-7F8A-8741-81D5-2F9655DD48D7}"/>
                  </a:ext>
                </a:extLst>
              </p:cNvPr>
              <p:cNvSpPr>
                <a:spLocks noChangeAspect="1"/>
              </p:cNvSpPr>
              <p:nvPr/>
            </p:nvSpPr>
            <p:spPr>
              <a:xfrm rot="18861538">
                <a:off x="3387443" y="12850689"/>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2" name="Oval 31">
                <a:extLst>
                  <a:ext uri="{FF2B5EF4-FFF2-40B4-BE49-F238E27FC236}">
                    <a16:creationId xmlns:a16="http://schemas.microsoft.com/office/drawing/2014/main" id="{15985001-5863-DC47-9BBA-CAAC5D9FDDF6}"/>
                  </a:ext>
                </a:extLst>
              </p:cNvPr>
              <p:cNvSpPr>
                <a:spLocks noChangeAspect="1"/>
              </p:cNvSpPr>
              <p:nvPr/>
            </p:nvSpPr>
            <p:spPr>
              <a:xfrm rot="18861538">
                <a:off x="3603293" y="12847513"/>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3" name="Oval 32">
                <a:extLst>
                  <a:ext uri="{FF2B5EF4-FFF2-40B4-BE49-F238E27FC236}">
                    <a16:creationId xmlns:a16="http://schemas.microsoft.com/office/drawing/2014/main" id="{B0A75750-1AC8-C549-A6B2-FE4FCABCD4DC}"/>
                  </a:ext>
                </a:extLst>
              </p:cNvPr>
              <p:cNvSpPr>
                <a:spLocks noChangeAspect="1"/>
              </p:cNvSpPr>
              <p:nvPr/>
            </p:nvSpPr>
            <p:spPr>
              <a:xfrm rot="18861538">
                <a:off x="3817554" y="12853865"/>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4" name="Oval 33">
                <a:extLst>
                  <a:ext uri="{FF2B5EF4-FFF2-40B4-BE49-F238E27FC236}">
                    <a16:creationId xmlns:a16="http://schemas.microsoft.com/office/drawing/2014/main" id="{0551ADA3-1E23-E541-96DD-7DA10722C42C}"/>
                  </a:ext>
                </a:extLst>
              </p:cNvPr>
              <p:cNvSpPr>
                <a:spLocks noChangeAspect="1"/>
              </p:cNvSpPr>
              <p:nvPr/>
            </p:nvSpPr>
            <p:spPr>
              <a:xfrm rot="18861538">
                <a:off x="4034197" y="12851482"/>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5" name="Oval 34">
                <a:extLst>
                  <a:ext uri="{FF2B5EF4-FFF2-40B4-BE49-F238E27FC236}">
                    <a16:creationId xmlns:a16="http://schemas.microsoft.com/office/drawing/2014/main" id="{1CDFF98E-5D76-2348-9A83-7CF742C91256}"/>
                  </a:ext>
                </a:extLst>
              </p:cNvPr>
              <p:cNvSpPr>
                <a:spLocks noChangeAspect="1"/>
              </p:cNvSpPr>
              <p:nvPr/>
            </p:nvSpPr>
            <p:spPr>
              <a:xfrm rot="18861538">
                <a:off x="4249251" y="12849101"/>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grpSp>
        <p:grpSp>
          <p:nvGrpSpPr>
            <p:cNvPr id="11" name="Group 37">
              <a:extLst>
                <a:ext uri="{FF2B5EF4-FFF2-40B4-BE49-F238E27FC236}">
                  <a16:creationId xmlns:a16="http://schemas.microsoft.com/office/drawing/2014/main" id="{1A82D1D3-8269-E34D-B978-CFC6B4FE468E}"/>
                </a:ext>
              </a:extLst>
            </p:cNvPr>
            <p:cNvGrpSpPr>
              <a:grpSpLocks/>
            </p:cNvGrpSpPr>
            <p:nvPr/>
          </p:nvGrpSpPr>
          <p:grpSpPr bwMode="auto">
            <a:xfrm>
              <a:off x="1948342" y="5767817"/>
              <a:ext cx="2434648" cy="72676"/>
              <a:chOff x="1878897" y="12847070"/>
              <a:chExt cx="2434648" cy="72676"/>
            </a:xfrm>
            <a:grpFill/>
          </p:grpSpPr>
          <p:sp>
            <p:nvSpPr>
              <p:cNvPr id="12" name="Oval 11">
                <a:extLst>
                  <a:ext uri="{FF2B5EF4-FFF2-40B4-BE49-F238E27FC236}">
                    <a16:creationId xmlns:a16="http://schemas.microsoft.com/office/drawing/2014/main" id="{1ED509F5-F0AB-484B-9B98-CD65FCE3FC90}"/>
                  </a:ext>
                </a:extLst>
              </p:cNvPr>
              <p:cNvSpPr>
                <a:spLocks noChangeAspect="1"/>
              </p:cNvSpPr>
              <p:nvPr/>
            </p:nvSpPr>
            <p:spPr>
              <a:xfrm rot="18861538">
                <a:off x="1878088" y="12852643"/>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13" name="Oval 12">
                <a:extLst>
                  <a:ext uri="{FF2B5EF4-FFF2-40B4-BE49-F238E27FC236}">
                    <a16:creationId xmlns:a16="http://schemas.microsoft.com/office/drawing/2014/main" id="{F1D2EB47-E394-9F4E-AA65-03A653E56632}"/>
                  </a:ext>
                </a:extLst>
              </p:cNvPr>
              <p:cNvSpPr>
                <a:spLocks noChangeAspect="1"/>
              </p:cNvSpPr>
              <p:nvPr/>
            </p:nvSpPr>
            <p:spPr>
              <a:xfrm rot="18861538">
                <a:off x="2094731"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14" name="Oval 13">
                <a:extLst>
                  <a:ext uri="{FF2B5EF4-FFF2-40B4-BE49-F238E27FC236}">
                    <a16:creationId xmlns:a16="http://schemas.microsoft.com/office/drawing/2014/main" id="{F1B907F6-55FB-2342-BEED-D32625A1DD54}"/>
                  </a:ext>
                </a:extLst>
              </p:cNvPr>
              <p:cNvSpPr>
                <a:spLocks noChangeAspect="1"/>
              </p:cNvSpPr>
              <p:nvPr/>
            </p:nvSpPr>
            <p:spPr>
              <a:xfrm rot="18861538">
                <a:off x="2309786" y="12847879"/>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15" name="Oval 14">
                <a:extLst>
                  <a:ext uri="{FF2B5EF4-FFF2-40B4-BE49-F238E27FC236}">
                    <a16:creationId xmlns:a16="http://schemas.microsoft.com/office/drawing/2014/main" id="{4D4A3B02-03F9-9640-82F9-1720C4947036}"/>
                  </a:ext>
                </a:extLst>
              </p:cNvPr>
              <p:cNvSpPr>
                <a:spLocks noChangeAspect="1"/>
              </p:cNvSpPr>
              <p:nvPr/>
            </p:nvSpPr>
            <p:spPr>
              <a:xfrm rot="18861538">
                <a:off x="2525635" y="12852642"/>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16" name="Oval 15">
                <a:extLst>
                  <a:ext uri="{FF2B5EF4-FFF2-40B4-BE49-F238E27FC236}">
                    <a16:creationId xmlns:a16="http://schemas.microsoft.com/office/drawing/2014/main" id="{D4D19BA4-BE62-9241-BEFE-66AF672909F9}"/>
                  </a:ext>
                </a:extLst>
              </p:cNvPr>
              <p:cNvSpPr>
                <a:spLocks noChangeAspect="1"/>
              </p:cNvSpPr>
              <p:nvPr/>
            </p:nvSpPr>
            <p:spPr>
              <a:xfrm rot="18861538">
                <a:off x="2740690"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17" name="Oval 16">
                <a:extLst>
                  <a:ext uri="{FF2B5EF4-FFF2-40B4-BE49-F238E27FC236}">
                    <a16:creationId xmlns:a16="http://schemas.microsoft.com/office/drawing/2014/main" id="{E6D1252A-E00A-7A49-9029-EEB745B01F9C}"/>
                  </a:ext>
                </a:extLst>
              </p:cNvPr>
              <p:cNvSpPr>
                <a:spLocks noChangeAspect="1"/>
              </p:cNvSpPr>
              <p:nvPr/>
            </p:nvSpPr>
            <p:spPr>
              <a:xfrm rot="18861538">
                <a:off x="2955745" y="12855818"/>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18" name="Oval 17">
                <a:extLst>
                  <a:ext uri="{FF2B5EF4-FFF2-40B4-BE49-F238E27FC236}">
                    <a16:creationId xmlns:a16="http://schemas.microsoft.com/office/drawing/2014/main" id="{9A06D397-C645-5A4F-9A69-1977A4A4388F}"/>
                  </a:ext>
                </a:extLst>
              </p:cNvPr>
              <p:cNvSpPr>
                <a:spLocks noChangeAspect="1"/>
              </p:cNvSpPr>
              <p:nvPr/>
            </p:nvSpPr>
            <p:spPr>
              <a:xfrm rot="18861538">
                <a:off x="3172388" y="12853436"/>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19" name="Oval 18">
                <a:extLst>
                  <a:ext uri="{FF2B5EF4-FFF2-40B4-BE49-F238E27FC236}">
                    <a16:creationId xmlns:a16="http://schemas.microsoft.com/office/drawing/2014/main" id="{DAA25E3B-A339-7E44-9519-CC96B339249D}"/>
                  </a:ext>
                </a:extLst>
              </p:cNvPr>
              <p:cNvSpPr>
                <a:spLocks noChangeAspect="1"/>
              </p:cNvSpPr>
              <p:nvPr/>
            </p:nvSpPr>
            <p:spPr>
              <a:xfrm rot="18861538">
                <a:off x="3387443" y="12851054"/>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0" name="Oval 19">
                <a:extLst>
                  <a:ext uri="{FF2B5EF4-FFF2-40B4-BE49-F238E27FC236}">
                    <a16:creationId xmlns:a16="http://schemas.microsoft.com/office/drawing/2014/main" id="{3FFC0FE1-12F4-644B-A263-E89F826C59F6}"/>
                  </a:ext>
                </a:extLst>
              </p:cNvPr>
              <p:cNvSpPr>
                <a:spLocks noChangeAspect="1"/>
              </p:cNvSpPr>
              <p:nvPr/>
            </p:nvSpPr>
            <p:spPr>
              <a:xfrm rot="18861538">
                <a:off x="3603293" y="12847879"/>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id="{188095A1-04DA-044B-9C1C-F067F3B07FC8}"/>
                  </a:ext>
                </a:extLst>
              </p:cNvPr>
              <p:cNvSpPr>
                <a:spLocks noChangeAspect="1"/>
              </p:cNvSpPr>
              <p:nvPr/>
            </p:nvSpPr>
            <p:spPr>
              <a:xfrm rot="18861538">
                <a:off x="3817554" y="12854230"/>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2" name="Oval 21">
                <a:extLst>
                  <a:ext uri="{FF2B5EF4-FFF2-40B4-BE49-F238E27FC236}">
                    <a16:creationId xmlns:a16="http://schemas.microsoft.com/office/drawing/2014/main" id="{5D1770B7-AA78-8748-9853-DCE14F5CD2BE}"/>
                  </a:ext>
                </a:extLst>
              </p:cNvPr>
              <p:cNvSpPr>
                <a:spLocks noChangeAspect="1"/>
              </p:cNvSpPr>
              <p:nvPr/>
            </p:nvSpPr>
            <p:spPr>
              <a:xfrm rot="18861538">
                <a:off x="4034197" y="12851849"/>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3" name="Oval 22">
                <a:extLst>
                  <a:ext uri="{FF2B5EF4-FFF2-40B4-BE49-F238E27FC236}">
                    <a16:creationId xmlns:a16="http://schemas.microsoft.com/office/drawing/2014/main" id="{AFBEA757-9186-5C41-8E03-21BEAD774E03}"/>
                  </a:ext>
                </a:extLst>
              </p:cNvPr>
              <p:cNvSpPr>
                <a:spLocks noChangeAspect="1"/>
              </p:cNvSpPr>
              <p:nvPr/>
            </p:nvSpPr>
            <p:spPr>
              <a:xfrm rot="18861538">
                <a:off x="4249251" y="12849467"/>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grpSp>
      </p:grpSp>
      <p:sp>
        <p:nvSpPr>
          <p:cNvPr id="36" name="Rectangle 35">
            <a:extLst>
              <a:ext uri="{FF2B5EF4-FFF2-40B4-BE49-F238E27FC236}">
                <a16:creationId xmlns:a16="http://schemas.microsoft.com/office/drawing/2014/main" id="{421E2602-9A32-724D-AEA1-8301BC5684B1}"/>
              </a:ext>
            </a:extLst>
          </p:cNvPr>
          <p:cNvSpPr/>
          <p:nvPr/>
        </p:nvSpPr>
        <p:spPr bwMode="auto">
          <a:xfrm>
            <a:off x="-4650" y="2181927"/>
            <a:ext cx="7802651" cy="1839126"/>
          </a:xfrm>
          <a:prstGeom prst="rect">
            <a:avLst/>
          </a:prstGeom>
          <a:solidFill>
            <a:srgbClr val="0077D8"/>
          </a:solidFill>
          <a:ln>
            <a:noFill/>
          </a:ln>
        </p:spPr>
        <p:txBody>
          <a:bodyPr vert="horz" wrap="square" lIns="91440" tIns="45720" rIns="91440" bIns="45720" numCol="1" rtlCol="0" anchor="t" anchorCtr="0" compatLnSpc="1">
            <a:prstTxWarp prst="textNoShape">
              <a:avLst/>
            </a:prstTxWarp>
          </a:bodyPr>
          <a:lstStyle/>
          <a:p>
            <a:pPr algn="ctr"/>
            <a:endParaRPr lang="fr-CA" dirty="0">
              <a:solidFill>
                <a:srgbClr val="0077D8"/>
              </a:solidFill>
            </a:endParaRPr>
          </a:p>
        </p:txBody>
      </p:sp>
      <p:sp>
        <p:nvSpPr>
          <p:cNvPr id="37" name="Rectangle 36">
            <a:extLst>
              <a:ext uri="{FF2B5EF4-FFF2-40B4-BE49-F238E27FC236}">
                <a16:creationId xmlns:a16="http://schemas.microsoft.com/office/drawing/2014/main" id="{E8CFAF4F-BEB1-0948-86A1-4283A50C01F7}"/>
              </a:ext>
            </a:extLst>
          </p:cNvPr>
          <p:cNvSpPr/>
          <p:nvPr/>
        </p:nvSpPr>
        <p:spPr>
          <a:xfrm>
            <a:off x="687387" y="2506653"/>
            <a:ext cx="6473809" cy="1200329"/>
          </a:xfrm>
          <a:prstGeom prst="rect">
            <a:avLst/>
          </a:prstGeom>
        </p:spPr>
        <p:txBody>
          <a:bodyPr wrap="square">
            <a:spAutoFit/>
          </a:bodyPr>
          <a:lstStyle/>
          <a:p>
            <a:r>
              <a:rPr lang="en-US" sz="3600" b="1" spc="100" dirty="0">
                <a:solidFill>
                  <a:schemeClr val="bg1"/>
                </a:solidFill>
                <a:latin typeface="Calibri" panose="020F0502020204030204" pitchFamily="34" charset="0"/>
                <a:ea typeface="Open Sans" panose="020B0606030504020204" pitchFamily="34" charset="0"/>
                <a:cs typeface="Calibri" panose="020F0502020204030204" pitchFamily="34" charset="0"/>
              </a:rPr>
              <a:t>FIRST-TIME HOMEBUYERS CHECKLIST</a:t>
            </a:r>
            <a:endParaRPr lang="fr-CA" sz="3600" b="1" spc="100" dirty="0">
              <a:solidFill>
                <a:schemeClr val="bg1"/>
              </a:solidFill>
              <a:latin typeface="Calibri" panose="020F0502020204030204" pitchFamily="34" charset="0"/>
              <a:ea typeface="Open Sans" panose="020B0606030504020204" pitchFamily="34" charset="0"/>
              <a:cs typeface="Calibri" panose="020F0502020204030204" pitchFamily="34" charset="0"/>
            </a:endParaRPr>
          </a:p>
        </p:txBody>
      </p:sp>
    </p:spTree>
    <p:extLst>
      <p:ext uri="{BB962C8B-B14F-4D97-AF65-F5344CB8AC3E}">
        <p14:creationId xmlns:p14="http://schemas.microsoft.com/office/powerpoint/2010/main" val="116460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52">
            <a:extLst>
              <a:ext uri="{FF2B5EF4-FFF2-40B4-BE49-F238E27FC236}">
                <a16:creationId xmlns:a16="http://schemas.microsoft.com/office/drawing/2014/main" id="{AC8BC615-26CA-4BCA-9972-C93FB24A09AB}"/>
              </a:ext>
            </a:extLst>
          </p:cNvPr>
          <p:cNvSpPr txBox="1"/>
          <p:nvPr/>
        </p:nvSpPr>
        <p:spPr>
          <a:xfrm>
            <a:off x="755115" y="3577541"/>
            <a:ext cx="6097748" cy="4772653"/>
          </a:xfrm>
          <a:prstGeom prst="rect">
            <a:avLst/>
          </a:prstGeom>
          <a:noFill/>
        </p:spPr>
        <p:txBody>
          <a:bodyPr wrap="square" rtlCol="0">
            <a:spAutoFit/>
          </a:bodyPr>
          <a:lstStyle/>
          <a:p>
            <a:pPr>
              <a:lnSpc>
                <a:spcPct val="150000"/>
              </a:lnSpc>
            </a:pPr>
            <a:r>
              <a:rPr lang="en-US" sz="1200" spc="100" dirty="0">
                <a:solidFill>
                  <a:srgbClr val="000000"/>
                </a:solidFill>
                <a:ea typeface="Open Sans" panose="020B0606030504020204" pitchFamily="34" charset="0"/>
                <a:cs typeface="Open Sans" panose="020B0606030504020204" pitchFamily="34" charset="0"/>
              </a:rPr>
              <a:t>First-time homebuyers have many questions. How much home can they afford? What types of features should they seek? Who’s the best lender? Where are the best school districts? Is their credit score good enough to qualify?</a:t>
            </a:r>
          </a:p>
          <a:p>
            <a:pPr>
              <a:lnSpc>
                <a:spcPct val="150000"/>
              </a:lnSpc>
            </a:pPr>
            <a:endParaRPr lang="en-US" sz="1200" spc="100" dirty="0">
              <a:solidFill>
                <a:srgbClr val="000000"/>
              </a:solidFill>
              <a:ea typeface="Open Sans" panose="020B0606030504020204" pitchFamily="34" charset="0"/>
              <a:cs typeface="Open Sans" panose="020B0606030504020204" pitchFamily="34" charset="0"/>
            </a:endParaRPr>
          </a:p>
          <a:p>
            <a:pPr>
              <a:lnSpc>
                <a:spcPct val="150000"/>
              </a:lnSpc>
            </a:pPr>
            <a:r>
              <a:rPr lang="en-US" sz="1200" spc="100" dirty="0">
                <a:solidFill>
                  <a:srgbClr val="000000"/>
                </a:solidFill>
                <a:ea typeface="Open Sans" panose="020B0606030504020204" pitchFamily="34" charset="0"/>
                <a:cs typeface="Open Sans" panose="020B0606030504020204" pitchFamily="34" charset="0"/>
              </a:rPr>
              <a:t>To help streamline the process, dotloop has created this downloadable     </a:t>
            </a:r>
            <a:r>
              <a:rPr lang="en-US" sz="1200" b="1" spc="100" dirty="0">
                <a:solidFill>
                  <a:srgbClr val="000000"/>
                </a:solidFill>
                <a:ea typeface="Open Sans" panose="020B0606030504020204" pitchFamily="34" charset="0"/>
                <a:cs typeface="Open Sans" panose="020B0606030504020204" pitchFamily="34" charset="0"/>
              </a:rPr>
              <a:t>“FIRST-TIME HOMEBUYERS CHECKLIST” </a:t>
            </a:r>
            <a:r>
              <a:rPr lang="en-US" sz="1200" spc="100" dirty="0">
                <a:solidFill>
                  <a:srgbClr val="000000"/>
                </a:solidFill>
                <a:ea typeface="Open Sans" panose="020B0606030504020204" pitchFamily="34" charset="0"/>
                <a:cs typeface="Open Sans" panose="020B0606030504020204" pitchFamily="34" charset="0"/>
              </a:rPr>
              <a:t>for you to customize with your contact information before sharing with your prospects and clients. To help generate leads, show this checklist to prospects at open houses and offer to email them a copy in exchange for their email and phone number. Or, host a first-time home-buying seminar and use this one-pager as an incentive for their attendance.  </a:t>
            </a:r>
          </a:p>
          <a:p>
            <a:pPr>
              <a:lnSpc>
                <a:spcPct val="150000"/>
              </a:lnSpc>
            </a:pPr>
            <a:endParaRPr lang="en-US" sz="1200" spc="100" dirty="0">
              <a:solidFill>
                <a:srgbClr val="000000"/>
              </a:solidFill>
              <a:ea typeface="Open Sans" panose="020B0606030504020204" pitchFamily="34" charset="0"/>
              <a:cs typeface="Open Sans" panose="020B0606030504020204" pitchFamily="34" charset="0"/>
            </a:endParaRPr>
          </a:p>
          <a:p>
            <a:pPr>
              <a:lnSpc>
                <a:spcPct val="150000"/>
              </a:lnSpc>
            </a:pPr>
            <a:r>
              <a:rPr lang="en-US" sz="1200" spc="100" dirty="0">
                <a:solidFill>
                  <a:srgbClr val="000000"/>
                </a:solidFill>
                <a:ea typeface="Open Sans" panose="020B0606030504020204" pitchFamily="34" charset="0"/>
                <a:cs typeface="Open Sans" panose="020B0606030504020204" pitchFamily="34" charset="0"/>
              </a:rPr>
              <a:t>Are you a Zillow Premier Agent? Even better! You’ll gain real-time visibility into the homes your clients are searching, viewing and saving online.  </a:t>
            </a:r>
          </a:p>
          <a:p>
            <a:pPr>
              <a:lnSpc>
                <a:spcPct val="150000"/>
              </a:lnSpc>
            </a:pPr>
            <a:endParaRPr lang="en-US" sz="1200" spc="100" dirty="0">
              <a:solidFill>
                <a:srgbClr val="000000"/>
              </a:solidFill>
              <a:ea typeface="Open Sans" panose="020B0606030504020204" pitchFamily="34" charset="0"/>
              <a:cs typeface="Open Sans" panose="020B0606030504020204" pitchFamily="34" charset="0"/>
            </a:endParaRPr>
          </a:p>
          <a:p>
            <a:pPr>
              <a:lnSpc>
                <a:spcPct val="150000"/>
              </a:lnSpc>
            </a:pPr>
            <a:r>
              <a:rPr lang="en-US" sz="1200" spc="100" dirty="0">
                <a:solidFill>
                  <a:srgbClr val="000000"/>
                </a:solidFill>
                <a:ea typeface="Open Sans" panose="020B0606030504020204" pitchFamily="34" charset="0"/>
                <a:cs typeface="Open Sans" panose="020B0606030504020204" pitchFamily="34" charset="0"/>
              </a:rPr>
              <a:t>Here are a few more </a:t>
            </a:r>
            <a:r>
              <a:rPr lang="en-US" sz="1200" b="1" spc="100" dirty="0">
                <a:solidFill>
                  <a:srgbClr val="000000"/>
                </a:solidFill>
                <a:ea typeface="Open Sans" panose="020B0606030504020204" pitchFamily="34" charset="0"/>
                <a:cs typeface="Open Sans" panose="020B0606030504020204" pitchFamily="34" charset="0"/>
              </a:rPr>
              <a:t>Pro Tips </a:t>
            </a:r>
            <a:r>
              <a:rPr lang="en-US" sz="1200" spc="100" dirty="0">
                <a:solidFill>
                  <a:srgbClr val="000000"/>
                </a:solidFill>
                <a:ea typeface="Open Sans" panose="020B0606030504020204" pitchFamily="34" charset="0"/>
                <a:cs typeface="Open Sans" panose="020B0606030504020204" pitchFamily="34" charset="0"/>
              </a:rPr>
              <a:t>to help guide you and your clients on the home-buying journey:</a:t>
            </a:r>
            <a:endParaRPr lang="fr-CA" sz="1200" spc="100" dirty="0">
              <a:solidFill>
                <a:srgbClr val="000000"/>
              </a:solidFill>
              <a:ea typeface="Open Sans" panose="020B0606030504020204" pitchFamily="34" charset="0"/>
              <a:cs typeface="Open Sans" panose="020B0606030504020204" pitchFamily="34" charset="0"/>
            </a:endParaRPr>
          </a:p>
        </p:txBody>
      </p:sp>
      <p:grpSp>
        <p:nvGrpSpPr>
          <p:cNvPr id="16" name="Group 35">
            <a:extLst>
              <a:ext uri="{FF2B5EF4-FFF2-40B4-BE49-F238E27FC236}">
                <a16:creationId xmlns:a16="http://schemas.microsoft.com/office/drawing/2014/main" id="{6C09566B-3CB2-0341-991B-CFCD89BFB167}"/>
              </a:ext>
            </a:extLst>
          </p:cNvPr>
          <p:cNvGrpSpPr>
            <a:grpSpLocks/>
          </p:cNvGrpSpPr>
          <p:nvPr/>
        </p:nvGrpSpPr>
        <p:grpSpPr bwMode="auto">
          <a:xfrm>
            <a:off x="867648" y="3215542"/>
            <a:ext cx="1900225" cy="177140"/>
            <a:chOff x="1948342" y="5767817"/>
            <a:chExt cx="2434648" cy="227062"/>
          </a:xfrm>
          <a:solidFill>
            <a:srgbClr val="39A6FA"/>
          </a:solidFill>
        </p:grpSpPr>
        <p:grpSp>
          <p:nvGrpSpPr>
            <p:cNvPr id="17" name="Group 36">
              <a:extLst>
                <a:ext uri="{FF2B5EF4-FFF2-40B4-BE49-F238E27FC236}">
                  <a16:creationId xmlns:a16="http://schemas.microsoft.com/office/drawing/2014/main" id="{1E0BBD71-5D2D-4C45-BC31-C471A018767A}"/>
                </a:ext>
              </a:extLst>
            </p:cNvPr>
            <p:cNvGrpSpPr>
              <a:grpSpLocks/>
            </p:cNvGrpSpPr>
            <p:nvPr/>
          </p:nvGrpSpPr>
          <p:grpSpPr bwMode="auto">
            <a:xfrm>
              <a:off x="1948342" y="5922203"/>
              <a:ext cx="2434648" cy="72676"/>
              <a:chOff x="1878897" y="12847070"/>
              <a:chExt cx="2434648" cy="72676"/>
            </a:xfrm>
            <a:grpFill/>
          </p:grpSpPr>
          <p:sp>
            <p:nvSpPr>
              <p:cNvPr id="32" name="Oval 31">
                <a:extLst>
                  <a:ext uri="{FF2B5EF4-FFF2-40B4-BE49-F238E27FC236}">
                    <a16:creationId xmlns:a16="http://schemas.microsoft.com/office/drawing/2014/main" id="{AC95D555-0211-F242-AE53-876EE9C3194A}"/>
                  </a:ext>
                </a:extLst>
              </p:cNvPr>
              <p:cNvSpPr>
                <a:spLocks noChangeAspect="1"/>
              </p:cNvSpPr>
              <p:nvPr/>
            </p:nvSpPr>
            <p:spPr>
              <a:xfrm rot="18861538">
                <a:off x="1878088" y="12852277"/>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3" name="Oval 32">
                <a:extLst>
                  <a:ext uri="{FF2B5EF4-FFF2-40B4-BE49-F238E27FC236}">
                    <a16:creationId xmlns:a16="http://schemas.microsoft.com/office/drawing/2014/main" id="{733F105D-3D77-0341-B534-3B2D2799E3A4}"/>
                  </a:ext>
                </a:extLst>
              </p:cNvPr>
              <p:cNvSpPr>
                <a:spLocks noChangeAspect="1"/>
              </p:cNvSpPr>
              <p:nvPr/>
            </p:nvSpPr>
            <p:spPr>
              <a:xfrm rot="18861538">
                <a:off x="2094731"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5" name="Oval 34">
                <a:extLst>
                  <a:ext uri="{FF2B5EF4-FFF2-40B4-BE49-F238E27FC236}">
                    <a16:creationId xmlns:a16="http://schemas.microsoft.com/office/drawing/2014/main" id="{FD4FDE4C-9B6D-7E46-9D51-ABAE2157399D}"/>
                  </a:ext>
                </a:extLst>
              </p:cNvPr>
              <p:cNvSpPr>
                <a:spLocks noChangeAspect="1"/>
              </p:cNvSpPr>
              <p:nvPr/>
            </p:nvSpPr>
            <p:spPr>
              <a:xfrm rot="18861538">
                <a:off x="2309786" y="12847514"/>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6" name="Oval 35">
                <a:extLst>
                  <a:ext uri="{FF2B5EF4-FFF2-40B4-BE49-F238E27FC236}">
                    <a16:creationId xmlns:a16="http://schemas.microsoft.com/office/drawing/2014/main" id="{9EDA1163-A326-884D-BFD8-F21D482B4FFE}"/>
                  </a:ext>
                </a:extLst>
              </p:cNvPr>
              <p:cNvSpPr>
                <a:spLocks noChangeAspect="1"/>
              </p:cNvSpPr>
              <p:nvPr/>
            </p:nvSpPr>
            <p:spPr>
              <a:xfrm rot="18861538">
                <a:off x="2525635" y="12852277"/>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7" name="Oval 36">
                <a:extLst>
                  <a:ext uri="{FF2B5EF4-FFF2-40B4-BE49-F238E27FC236}">
                    <a16:creationId xmlns:a16="http://schemas.microsoft.com/office/drawing/2014/main" id="{B376099B-5CB1-5041-8404-0CAFC8CE3BF2}"/>
                  </a:ext>
                </a:extLst>
              </p:cNvPr>
              <p:cNvSpPr>
                <a:spLocks noChangeAspect="1"/>
              </p:cNvSpPr>
              <p:nvPr/>
            </p:nvSpPr>
            <p:spPr>
              <a:xfrm rot="18861538">
                <a:off x="2740690"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8" name="Oval 37">
                <a:extLst>
                  <a:ext uri="{FF2B5EF4-FFF2-40B4-BE49-F238E27FC236}">
                    <a16:creationId xmlns:a16="http://schemas.microsoft.com/office/drawing/2014/main" id="{5210CD33-B93C-E040-8874-4131C2EF72B4}"/>
                  </a:ext>
                </a:extLst>
              </p:cNvPr>
              <p:cNvSpPr>
                <a:spLocks noChangeAspect="1"/>
              </p:cNvSpPr>
              <p:nvPr/>
            </p:nvSpPr>
            <p:spPr>
              <a:xfrm rot="18861538">
                <a:off x="2955745" y="12855452"/>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9" name="Oval 38">
                <a:extLst>
                  <a:ext uri="{FF2B5EF4-FFF2-40B4-BE49-F238E27FC236}">
                    <a16:creationId xmlns:a16="http://schemas.microsoft.com/office/drawing/2014/main" id="{D23CF985-2542-284B-B51A-83B611B57F2C}"/>
                  </a:ext>
                </a:extLst>
              </p:cNvPr>
              <p:cNvSpPr>
                <a:spLocks noChangeAspect="1"/>
              </p:cNvSpPr>
              <p:nvPr/>
            </p:nvSpPr>
            <p:spPr>
              <a:xfrm rot="18861538">
                <a:off x="3172388" y="12853071"/>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0" name="Oval 39">
                <a:extLst>
                  <a:ext uri="{FF2B5EF4-FFF2-40B4-BE49-F238E27FC236}">
                    <a16:creationId xmlns:a16="http://schemas.microsoft.com/office/drawing/2014/main" id="{8293B585-672A-3246-989E-CC1481E986EB}"/>
                  </a:ext>
                </a:extLst>
              </p:cNvPr>
              <p:cNvSpPr>
                <a:spLocks noChangeAspect="1"/>
              </p:cNvSpPr>
              <p:nvPr/>
            </p:nvSpPr>
            <p:spPr>
              <a:xfrm rot="18861538">
                <a:off x="3387443" y="12850689"/>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1" name="Oval 40">
                <a:extLst>
                  <a:ext uri="{FF2B5EF4-FFF2-40B4-BE49-F238E27FC236}">
                    <a16:creationId xmlns:a16="http://schemas.microsoft.com/office/drawing/2014/main" id="{52CECFD7-FA3A-404E-BB41-B808EFD08441}"/>
                  </a:ext>
                </a:extLst>
              </p:cNvPr>
              <p:cNvSpPr>
                <a:spLocks noChangeAspect="1"/>
              </p:cNvSpPr>
              <p:nvPr/>
            </p:nvSpPr>
            <p:spPr>
              <a:xfrm rot="18861538">
                <a:off x="3603293" y="12847513"/>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2" name="Oval 41">
                <a:extLst>
                  <a:ext uri="{FF2B5EF4-FFF2-40B4-BE49-F238E27FC236}">
                    <a16:creationId xmlns:a16="http://schemas.microsoft.com/office/drawing/2014/main" id="{9EC3A59F-D8FA-AA48-9173-2E8D0C714B90}"/>
                  </a:ext>
                </a:extLst>
              </p:cNvPr>
              <p:cNvSpPr>
                <a:spLocks noChangeAspect="1"/>
              </p:cNvSpPr>
              <p:nvPr/>
            </p:nvSpPr>
            <p:spPr>
              <a:xfrm rot="18861538">
                <a:off x="3817554" y="12853865"/>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3" name="Oval 42">
                <a:extLst>
                  <a:ext uri="{FF2B5EF4-FFF2-40B4-BE49-F238E27FC236}">
                    <a16:creationId xmlns:a16="http://schemas.microsoft.com/office/drawing/2014/main" id="{D1ADEFC0-BB6B-0C45-9C2C-E5BB83EC50A1}"/>
                  </a:ext>
                </a:extLst>
              </p:cNvPr>
              <p:cNvSpPr>
                <a:spLocks noChangeAspect="1"/>
              </p:cNvSpPr>
              <p:nvPr/>
            </p:nvSpPr>
            <p:spPr>
              <a:xfrm rot="18861538">
                <a:off x="4034197" y="12851482"/>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4" name="Oval 43">
                <a:extLst>
                  <a:ext uri="{FF2B5EF4-FFF2-40B4-BE49-F238E27FC236}">
                    <a16:creationId xmlns:a16="http://schemas.microsoft.com/office/drawing/2014/main" id="{EF39B24D-B328-EB4C-B3F1-196B33CBF18A}"/>
                  </a:ext>
                </a:extLst>
              </p:cNvPr>
              <p:cNvSpPr>
                <a:spLocks noChangeAspect="1"/>
              </p:cNvSpPr>
              <p:nvPr/>
            </p:nvSpPr>
            <p:spPr>
              <a:xfrm rot="18861538">
                <a:off x="4249251" y="12849101"/>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grpSp>
        <p:grpSp>
          <p:nvGrpSpPr>
            <p:cNvPr id="18" name="Group 37">
              <a:extLst>
                <a:ext uri="{FF2B5EF4-FFF2-40B4-BE49-F238E27FC236}">
                  <a16:creationId xmlns:a16="http://schemas.microsoft.com/office/drawing/2014/main" id="{389D5C3C-7E73-4745-9749-5B11AC776595}"/>
                </a:ext>
              </a:extLst>
            </p:cNvPr>
            <p:cNvGrpSpPr>
              <a:grpSpLocks/>
            </p:cNvGrpSpPr>
            <p:nvPr/>
          </p:nvGrpSpPr>
          <p:grpSpPr bwMode="auto">
            <a:xfrm>
              <a:off x="1948342" y="5767817"/>
              <a:ext cx="2434648" cy="72676"/>
              <a:chOff x="1878897" y="12847070"/>
              <a:chExt cx="2434648" cy="72676"/>
            </a:xfrm>
            <a:grpFill/>
          </p:grpSpPr>
          <p:sp>
            <p:nvSpPr>
              <p:cNvPr id="19" name="Oval 18">
                <a:extLst>
                  <a:ext uri="{FF2B5EF4-FFF2-40B4-BE49-F238E27FC236}">
                    <a16:creationId xmlns:a16="http://schemas.microsoft.com/office/drawing/2014/main" id="{7C7EC358-9E4B-DA42-B517-2EA9553339A5}"/>
                  </a:ext>
                </a:extLst>
              </p:cNvPr>
              <p:cNvSpPr>
                <a:spLocks noChangeAspect="1"/>
              </p:cNvSpPr>
              <p:nvPr/>
            </p:nvSpPr>
            <p:spPr>
              <a:xfrm rot="18861538">
                <a:off x="1878088" y="12852643"/>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0" name="Oval 19">
                <a:extLst>
                  <a:ext uri="{FF2B5EF4-FFF2-40B4-BE49-F238E27FC236}">
                    <a16:creationId xmlns:a16="http://schemas.microsoft.com/office/drawing/2014/main" id="{414E0111-F3AC-5D4D-A889-98EDC2888CB3}"/>
                  </a:ext>
                </a:extLst>
              </p:cNvPr>
              <p:cNvSpPr>
                <a:spLocks noChangeAspect="1"/>
              </p:cNvSpPr>
              <p:nvPr/>
            </p:nvSpPr>
            <p:spPr>
              <a:xfrm rot="18861538">
                <a:off x="2094731"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id="{F19A0BFD-9873-1E4E-A860-258C9596B0DB}"/>
                  </a:ext>
                </a:extLst>
              </p:cNvPr>
              <p:cNvSpPr>
                <a:spLocks noChangeAspect="1"/>
              </p:cNvSpPr>
              <p:nvPr/>
            </p:nvSpPr>
            <p:spPr>
              <a:xfrm rot="18861538">
                <a:off x="2309786" y="12847879"/>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2" name="Oval 21">
                <a:extLst>
                  <a:ext uri="{FF2B5EF4-FFF2-40B4-BE49-F238E27FC236}">
                    <a16:creationId xmlns:a16="http://schemas.microsoft.com/office/drawing/2014/main" id="{7C6EFD27-B718-A748-9207-96F3B4647E0E}"/>
                  </a:ext>
                </a:extLst>
              </p:cNvPr>
              <p:cNvSpPr>
                <a:spLocks noChangeAspect="1"/>
              </p:cNvSpPr>
              <p:nvPr/>
            </p:nvSpPr>
            <p:spPr>
              <a:xfrm rot="18861538">
                <a:off x="2525635" y="12852642"/>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3" name="Oval 22">
                <a:extLst>
                  <a:ext uri="{FF2B5EF4-FFF2-40B4-BE49-F238E27FC236}">
                    <a16:creationId xmlns:a16="http://schemas.microsoft.com/office/drawing/2014/main" id="{3C8FDF9A-7DD8-8C40-93D8-0D1365D10450}"/>
                  </a:ext>
                </a:extLst>
              </p:cNvPr>
              <p:cNvSpPr>
                <a:spLocks noChangeAspect="1"/>
              </p:cNvSpPr>
              <p:nvPr/>
            </p:nvSpPr>
            <p:spPr>
              <a:xfrm rot="18861538">
                <a:off x="2740690"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5" name="Oval 24">
                <a:extLst>
                  <a:ext uri="{FF2B5EF4-FFF2-40B4-BE49-F238E27FC236}">
                    <a16:creationId xmlns:a16="http://schemas.microsoft.com/office/drawing/2014/main" id="{7FAAEA19-D179-0946-9943-FFBFEC968213}"/>
                  </a:ext>
                </a:extLst>
              </p:cNvPr>
              <p:cNvSpPr>
                <a:spLocks noChangeAspect="1"/>
              </p:cNvSpPr>
              <p:nvPr/>
            </p:nvSpPr>
            <p:spPr>
              <a:xfrm rot="18861538">
                <a:off x="2955745" y="12855818"/>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6" name="Oval 25">
                <a:extLst>
                  <a:ext uri="{FF2B5EF4-FFF2-40B4-BE49-F238E27FC236}">
                    <a16:creationId xmlns:a16="http://schemas.microsoft.com/office/drawing/2014/main" id="{00578CD1-195F-524C-ADA2-1F858DF7481A}"/>
                  </a:ext>
                </a:extLst>
              </p:cNvPr>
              <p:cNvSpPr>
                <a:spLocks noChangeAspect="1"/>
              </p:cNvSpPr>
              <p:nvPr/>
            </p:nvSpPr>
            <p:spPr>
              <a:xfrm rot="18861538">
                <a:off x="3172388" y="12853436"/>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7" name="Oval 26">
                <a:extLst>
                  <a:ext uri="{FF2B5EF4-FFF2-40B4-BE49-F238E27FC236}">
                    <a16:creationId xmlns:a16="http://schemas.microsoft.com/office/drawing/2014/main" id="{CADE7F07-9587-AD46-8A47-74180CAF84E8}"/>
                  </a:ext>
                </a:extLst>
              </p:cNvPr>
              <p:cNvSpPr>
                <a:spLocks noChangeAspect="1"/>
              </p:cNvSpPr>
              <p:nvPr/>
            </p:nvSpPr>
            <p:spPr>
              <a:xfrm rot="18861538">
                <a:off x="3387443" y="12851054"/>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8" name="Oval 27">
                <a:extLst>
                  <a:ext uri="{FF2B5EF4-FFF2-40B4-BE49-F238E27FC236}">
                    <a16:creationId xmlns:a16="http://schemas.microsoft.com/office/drawing/2014/main" id="{4CF5E9F8-0F0B-1240-A59C-962CD4014741}"/>
                  </a:ext>
                </a:extLst>
              </p:cNvPr>
              <p:cNvSpPr>
                <a:spLocks noChangeAspect="1"/>
              </p:cNvSpPr>
              <p:nvPr/>
            </p:nvSpPr>
            <p:spPr>
              <a:xfrm rot="18861538">
                <a:off x="3603293" y="12847879"/>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9" name="Oval 28">
                <a:extLst>
                  <a:ext uri="{FF2B5EF4-FFF2-40B4-BE49-F238E27FC236}">
                    <a16:creationId xmlns:a16="http://schemas.microsoft.com/office/drawing/2014/main" id="{59AB83CA-19B1-144E-9246-8D5DD0DCC50A}"/>
                  </a:ext>
                </a:extLst>
              </p:cNvPr>
              <p:cNvSpPr>
                <a:spLocks noChangeAspect="1"/>
              </p:cNvSpPr>
              <p:nvPr/>
            </p:nvSpPr>
            <p:spPr>
              <a:xfrm rot="18861538">
                <a:off x="3817554" y="12854230"/>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0" name="Oval 29">
                <a:extLst>
                  <a:ext uri="{FF2B5EF4-FFF2-40B4-BE49-F238E27FC236}">
                    <a16:creationId xmlns:a16="http://schemas.microsoft.com/office/drawing/2014/main" id="{ADA2358D-74E5-3045-B642-F8F02776EAC2}"/>
                  </a:ext>
                </a:extLst>
              </p:cNvPr>
              <p:cNvSpPr>
                <a:spLocks noChangeAspect="1"/>
              </p:cNvSpPr>
              <p:nvPr/>
            </p:nvSpPr>
            <p:spPr>
              <a:xfrm rot="18861538">
                <a:off x="4034197" y="12851849"/>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1" name="Oval 30">
                <a:extLst>
                  <a:ext uri="{FF2B5EF4-FFF2-40B4-BE49-F238E27FC236}">
                    <a16:creationId xmlns:a16="http://schemas.microsoft.com/office/drawing/2014/main" id="{4AF2E48C-B64B-A240-BEB1-73E67445D502}"/>
                  </a:ext>
                </a:extLst>
              </p:cNvPr>
              <p:cNvSpPr>
                <a:spLocks noChangeAspect="1"/>
              </p:cNvSpPr>
              <p:nvPr/>
            </p:nvSpPr>
            <p:spPr>
              <a:xfrm rot="18861538">
                <a:off x="4249251" y="12849467"/>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grpSp>
      </p:grpSp>
      <p:sp>
        <p:nvSpPr>
          <p:cNvPr id="46" name="Shape 2525">
            <a:extLst>
              <a:ext uri="{FF2B5EF4-FFF2-40B4-BE49-F238E27FC236}">
                <a16:creationId xmlns:a16="http://schemas.microsoft.com/office/drawing/2014/main" id="{BE83B67A-86D3-3746-8429-F6FDD51B4D0F}"/>
              </a:ext>
            </a:extLst>
          </p:cNvPr>
          <p:cNvSpPr/>
          <p:nvPr/>
        </p:nvSpPr>
        <p:spPr>
          <a:xfrm>
            <a:off x="797830" y="2510042"/>
            <a:ext cx="440276" cy="440276"/>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rgbClr val="0077D8"/>
          </a:solidFill>
          <a:ln w="12700">
            <a:miter lim="400000"/>
          </a:ln>
        </p:spPr>
        <p:txBody>
          <a:bodyPr lIns="38090" tIns="38090" rIns="38090" bIns="38090" anchor="ctr"/>
          <a:lstStyle/>
          <a:p>
            <a:pPr defTabSz="457063"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34" name="Rectangle 33">
            <a:extLst>
              <a:ext uri="{FF2B5EF4-FFF2-40B4-BE49-F238E27FC236}">
                <a16:creationId xmlns:a16="http://schemas.microsoft.com/office/drawing/2014/main" id="{2CCAB77B-A6BA-BF4B-B730-26AE1039FFF8}"/>
              </a:ext>
            </a:extLst>
          </p:cNvPr>
          <p:cNvSpPr/>
          <p:nvPr/>
        </p:nvSpPr>
        <p:spPr bwMode="auto">
          <a:xfrm>
            <a:off x="0" y="10582381"/>
            <a:ext cx="7775575" cy="325331"/>
          </a:xfrm>
          <a:prstGeom prst="rect">
            <a:avLst/>
          </a:prstGeom>
          <a:solidFill>
            <a:srgbClr val="39A6FA"/>
          </a:solidFill>
          <a:ln w="63500">
            <a:noFill/>
            <a:miter lim="800000"/>
          </a:ln>
        </p:spPr>
        <p:txBody>
          <a:bodyPr vert="horz" wrap="square" lIns="91440" tIns="45720" rIns="91440" bIns="45720" numCol="1" rtlCol="0" anchor="t" anchorCtr="0" compatLnSpc="1">
            <a:prstTxWarp prst="textNoShape">
              <a:avLst/>
            </a:prstTxWarp>
          </a:bodyPr>
          <a:lstStyle/>
          <a:p>
            <a:pPr algn="ctr"/>
            <a:r>
              <a:rPr lang="en-US" spc="100" dirty="0">
                <a:solidFill>
                  <a:schemeClr val="accent2"/>
                </a:solidFill>
                <a:latin typeface="Montserrat" panose="02000505000000020004" pitchFamily="2" charset="0"/>
                <a:ea typeface="Open Sans" panose="020B0606030504020204" pitchFamily="34" charset="0"/>
                <a:cs typeface="Open Sans" panose="020B0606030504020204" pitchFamily="34" charset="0"/>
              </a:rPr>
              <a:t>.</a:t>
            </a:r>
            <a:endParaRPr lang="fr-CA" dirty="0"/>
          </a:p>
        </p:txBody>
      </p:sp>
    </p:spTree>
    <p:extLst>
      <p:ext uri="{BB962C8B-B14F-4D97-AF65-F5344CB8AC3E}">
        <p14:creationId xmlns:p14="http://schemas.microsoft.com/office/powerpoint/2010/main" val="2495974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52">
            <a:extLst>
              <a:ext uri="{FF2B5EF4-FFF2-40B4-BE49-F238E27FC236}">
                <a16:creationId xmlns:a16="http://schemas.microsoft.com/office/drawing/2014/main" id="{AC8BC615-26CA-4BCA-9972-C93FB24A09AB}"/>
              </a:ext>
            </a:extLst>
          </p:cNvPr>
          <p:cNvSpPr txBox="1"/>
          <p:nvPr/>
        </p:nvSpPr>
        <p:spPr>
          <a:xfrm>
            <a:off x="687388" y="2755614"/>
            <a:ext cx="6400800" cy="6988644"/>
          </a:xfrm>
          <a:prstGeom prst="rect">
            <a:avLst/>
          </a:prstGeom>
          <a:noFill/>
        </p:spPr>
        <p:txBody>
          <a:bodyPr wrap="square" rtlCol="0">
            <a:spAutoFit/>
          </a:bodyPr>
          <a:lstStyle/>
          <a:p>
            <a:pPr defTabSz="182880">
              <a:lnSpc>
                <a:spcPct val="150000"/>
              </a:lnSpc>
            </a:pPr>
            <a:r>
              <a:rPr lang="en-US" sz="1200" spc="100" dirty="0">
                <a:solidFill>
                  <a:srgbClr val="000000"/>
                </a:solidFill>
                <a:ea typeface="Open Sans" panose="020B0606030504020204" pitchFamily="34" charset="0"/>
                <a:cs typeface="Open Sans" panose="020B0606030504020204" pitchFamily="34" charset="0"/>
              </a:rPr>
              <a:t>Once your client finds a home in which they’re seriously interested and would like to make an offer, open a loop and share third-party lender information directly from the dotloop platform.</a:t>
            </a:r>
          </a:p>
          <a:p>
            <a:pPr defTabSz="182880">
              <a:lnSpc>
                <a:spcPct val="150000"/>
              </a:lnSpc>
            </a:pPr>
            <a:endParaRPr lang="en-US" sz="1200" spc="100" dirty="0">
              <a:solidFill>
                <a:srgbClr val="000000"/>
              </a:solidFill>
              <a:ea typeface="Open Sans" panose="020B0606030504020204" pitchFamily="34" charset="0"/>
              <a:cs typeface="Open Sans" panose="020B0606030504020204" pitchFamily="34" charset="0"/>
            </a:endParaRPr>
          </a:p>
          <a:p>
            <a:pPr defTabSz="182880">
              <a:lnSpc>
                <a:spcPct val="150000"/>
              </a:lnSpc>
            </a:pPr>
            <a:endParaRPr lang="en-US" sz="1200" spc="100" dirty="0">
              <a:solidFill>
                <a:srgbClr val="000000"/>
              </a:solidFill>
              <a:ea typeface="Open Sans" panose="020B0606030504020204" pitchFamily="34" charset="0"/>
              <a:cs typeface="Open Sans" panose="020B0606030504020204" pitchFamily="34" charset="0"/>
            </a:endParaRPr>
          </a:p>
          <a:p>
            <a:pPr defTabSz="182880">
              <a:lnSpc>
                <a:spcPct val="150000"/>
              </a:lnSpc>
            </a:pPr>
            <a:r>
              <a:rPr lang="fr-CA" sz="1200" spc="100" dirty="0">
                <a:solidFill>
                  <a:srgbClr val="000000"/>
                </a:solidFill>
                <a:ea typeface="Open Sans" panose="020B0606030504020204" pitchFamily="34" charset="0"/>
                <a:cs typeface="Open Sans" panose="020B0606030504020204" pitchFamily="34" charset="0"/>
              </a:rPr>
              <a:t>Only have a contact’s phone number? Text a listing to the prospect and any transaction documents you have using dotloop’s in-app Messenger. Messenger lets you send texts to phone numbers, emails and even group chats.</a:t>
            </a:r>
          </a:p>
          <a:p>
            <a:pPr defTabSz="182880">
              <a:lnSpc>
                <a:spcPct val="150000"/>
              </a:lnSpc>
            </a:pPr>
            <a:endParaRPr lang="fr-CA" sz="1200" spc="100" dirty="0">
              <a:solidFill>
                <a:srgbClr val="000000"/>
              </a:solidFill>
              <a:ea typeface="Open Sans" panose="020B0606030504020204" pitchFamily="34" charset="0"/>
              <a:cs typeface="Open Sans" panose="020B0606030504020204" pitchFamily="34" charset="0"/>
            </a:endParaRPr>
          </a:p>
          <a:p>
            <a:pPr defTabSz="182880">
              <a:lnSpc>
                <a:spcPct val="150000"/>
              </a:lnSpc>
            </a:pPr>
            <a:endParaRPr lang="fr-CA" sz="1200" spc="100" dirty="0">
              <a:solidFill>
                <a:srgbClr val="000000"/>
              </a:solidFill>
              <a:ea typeface="Open Sans" panose="020B0606030504020204" pitchFamily="34" charset="0"/>
              <a:cs typeface="Open Sans" panose="020B0606030504020204" pitchFamily="34" charset="0"/>
            </a:endParaRPr>
          </a:p>
          <a:p>
            <a:pPr defTabSz="182880">
              <a:lnSpc>
                <a:spcPct val="150000"/>
              </a:lnSpc>
            </a:pPr>
            <a:r>
              <a:rPr lang="fr-CA" sz="1200" spc="100" dirty="0">
                <a:solidFill>
                  <a:srgbClr val="000000"/>
                </a:solidFill>
                <a:ea typeface="Open Sans" panose="020B0606030504020204" pitchFamily="34" charset="0"/>
                <a:cs typeface="Open Sans" panose="020B0606030504020204" pitchFamily="34" charset="0"/>
              </a:rPr>
              <a:t>In a tight seller’s market, you might advise homebuyers to first obtain a full underwritten preapproval before starting their home search. This sends sellers a message that the buyer is serious and their credit and finances will pass the test.</a:t>
            </a:r>
          </a:p>
          <a:p>
            <a:pPr defTabSz="182880">
              <a:lnSpc>
                <a:spcPct val="150000"/>
              </a:lnSpc>
            </a:pPr>
            <a:endParaRPr lang="fr-CA" sz="1200" spc="100" dirty="0">
              <a:solidFill>
                <a:srgbClr val="000000"/>
              </a:solidFill>
              <a:ea typeface="Open Sans" panose="020B0606030504020204" pitchFamily="34" charset="0"/>
              <a:cs typeface="Open Sans" panose="020B0606030504020204" pitchFamily="34" charset="0"/>
            </a:endParaRPr>
          </a:p>
          <a:p>
            <a:pPr defTabSz="182880">
              <a:lnSpc>
                <a:spcPct val="150000"/>
              </a:lnSpc>
            </a:pPr>
            <a:endParaRPr lang="fr-CA" sz="1200" spc="100" dirty="0">
              <a:solidFill>
                <a:srgbClr val="000000"/>
              </a:solidFill>
              <a:ea typeface="Open Sans" panose="020B0606030504020204" pitchFamily="34" charset="0"/>
              <a:cs typeface="Open Sans" panose="020B0606030504020204" pitchFamily="34" charset="0"/>
            </a:endParaRPr>
          </a:p>
          <a:p>
            <a:pPr defTabSz="182880">
              <a:lnSpc>
                <a:spcPct val="150000"/>
              </a:lnSpc>
            </a:pPr>
            <a:r>
              <a:rPr lang="fr-CA" sz="1200" spc="100" dirty="0">
                <a:solidFill>
                  <a:srgbClr val="000000"/>
                </a:solidFill>
                <a:ea typeface="Open Sans" panose="020B0606030504020204" pitchFamily="34" charset="0"/>
                <a:cs typeface="Open Sans" panose="020B0606030504020204" pitchFamily="34" charset="0"/>
              </a:rPr>
              <a:t>Educate clients to avoid opening or closing any credit cards, making big purchases or taking out a new loan prior to the closing date. For best results, they should also try and pay down their existing credit balances to below 30% of the credit limits and make timely payments in full every month.</a:t>
            </a:r>
          </a:p>
          <a:p>
            <a:pPr defTabSz="182880">
              <a:lnSpc>
                <a:spcPct val="150000"/>
              </a:lnSpc>
            </a:pPr>
            <a:endParaRPr lang="fr-CA" sz="1200" spc="100" dirty="0">
              <a:solidFill>
                <a:srgbClr val="000000"/>
              </a:solidFill>
              <a:ea typeface="Open Sans" panose="020B0606030504020204" pitchFamily="34" charset="0"/>
              <a:cs typeface="Open Sans" panose="020B0606030504020204" pitchFamily="34" charset="0"/>
            </a:endParaRPr>
          </a:p>
          <a:p>
            <a:pPr defTabSz="182880">
              <a:lnSpc>
                <a:spcPct val="150000"/>
              </a:lnSpc>
            </a:pPr>
            <a:r>
              <a:rPr lang="fr-CA" sz="1200" spc="100" dirty="0">
                <a:solidFill>
                  <a:srgbClr val="000000"/>
                </a:solidFill>
                <a:ea typeface="Open Sans" panose="020B0606030504020204" pitchFamily="34" charset="0"/>
                <a:cs typeface="Open Sans" panose="020B0606030504020204" pitchFamily="34" charset="0"/>
              </a:rPr>
              <a:t>Guide clients to look at not only the house but the neighborhood and surrounding community as well. As an agent, you can help by providing neighborhood crime stats and school district information and by helping them compare commute times and proximity to public transportation — both high-ranking factors among first-time buyers</a:t>
            </a:r>
            <a:r>
              <a:rPr lang="fr-CA" sz="1200" spc="100" dirty="0">
                <a:solidFill>
                  <a:srgbClr val="21202E"/>
                </a:solidFill>
                <a:ea typeface="Open Sans" panose="020B0606030504020204" pitchFamily="34" charset="0"/>
                <a:cs typeface="Open Sans" panose="020B0606030504020204" pitchFamily="34" charset="0"/>
              </a:rPr>
              <a:t>.</a:t>
            </a:r>
          </a:p>
        </p:txBody>
      </p:sp>
      <p:sp>
        <p:nvSpPr>
          <p:cNvPr id="34" name="TextBox 33">
            <a:extLst>
              <a:ext uri="{FF2B5EF4-FFF2-40B4-BE49-F238E27FC236}">
                <a16:creationId xmlns:a16="http://schemas.microsoft.com/office/drawing/2014/main" id="{CBBD7A0F-D7F2-4D30-8610-3B546876D253}"/>
              </a:ext>
            </a:extLst>
          </p:cNvPr>
          <p:cNvSpPr txBox="1">
            <a:spLocks/>
          </p:cNvSpPr>
          <p:nvPr/>
        </p:nvSpPr>
        <p:spPr>
          <a:xfrm>
            <a:off x="596828" y="1377950"/>
            <a:ext cx="6347521" cy="646331"/>
          </a:xfrm>
          <a:prstGeom prst="rect">
            <a:avLst/>
          </a:prstGeom>
          <a:noFill/>
          <a:effectLst/>
        </p:spPr>
        <p:txBody>
          <a:bodyPr wrap="square" rtlCol="0">
            <a:spAutoFit/>
          </a:bodyPr>
          <a:lstStyle/>
          <a:p>
            <a:r>
              <a:rPr lang="en-CA" sz="3600" b="1" spc="300" dirty="0">
                <a:solidFill>
                  <a:srgbClr val="0077D8"/>
                </a:solidFill>
                <a:latin typeface="Calibri" panose="020F0502020204030204" pitchFamily="34" charset="0"/>
                <a:ea typeface="Open Sans" panose="020B0606030504020204" pitchFamily="34" charset="0"/>
                <a:cs typeface="Calibri" panose="020F0502020204030204" pitchFamily="34" charset="0"/>
              </a:rPr>
              <a:t>PRO TIPS</a:t>
            </a:r>
            <a:endParaRPr lang="fr-CA" sz="3600" b="1" spc="300" dirty="0">
              <a:solidFill>
                <a:srgbClr val="0077D8"/>
              </a:solidFill>
              <a:latin typeface="Calibri" panose="020F0502020204030204" pitchFamily="34" charset="0"/>
              <a:ea typeface="Open Sans" panose="020B0606030504020204" pitchFamily="34" charset="0"/>
              <a:cs typeface="Calibri" panose="020F0502020204030204" pitchFamily="34" charset="0"/>
            </a:endParaRPr>
          </a:p>
        </p:txBody>
      </p:sp>
      <p:grpSp>
        <p:nvGrpSpPr>
          <p:cNvPr id="16" name="Group 35">
            <a:extLst>
              <a:ext uri="{FF2B5EF4-FFF2-40B4-BE49-F238E27FC236}">
                <a16:creationId xmlns:a16="http://schemas.microsoft.com/office/drawing/2014/main" id="{6C09566B-3CB2-0341-991B-CFCD89BFB167}"/>
              </a:ext>
            </a:extLst>
          </p:cNvPr>
          <p:cNvGrpSpPr>
            <a:grpSpLocks/>
          </p:cNvGrpSpPr>
          <p:nvPr/>
        </p:nvGrpSpPr>
        <p:grpSpPr bwMode="auto">
          <a:xfrm>
            <a:off x="703264" y="2136754"/>
            <a:ext cx="1900225" cy="177140"/>
            <a:chOff x="1948342" y="5767817"/>
            <a:chExt cx="2434648" cy="227062"/>
          </a:xfrm>
          <a:solidFill>
            <a:srgbClr val="39A6FA"/>
          </a:solidFill>
        </p:grpSpPr>
        <p:grpSp>
          <p:nvGrpSpPr>
            <p:cNvPr id="17" name="Group 36">
              <a:extLst>
                <a:ext uri="{FF2B5EF4-FFF2-40B4-BE49-F238E27FC236}">
                  <a16:creationId xmlns:a16="http://schemas.microsoft.com/office/drawing/2014/main" id="{1E0BBD71-5D2D-4C45-BC31-C471A018767A}"/>
                </a:ext>
              </a:extLst>
            </p:cNvPr>
            <p:cNvGrpSpPr>
              <a:grpSpLocks/>
            </p:cNvGrpSpPr>
            <p:nvPr/>
          </p:nvGrpSpPr>
          <p:grpSpPr bwMode="auto">
            <a:xfrm>
              <a:off x="1948342" y="5922203"/>
              <a:ext cx="2434648" cy="72676"/>
              <a:chOff x="1878897" y="12847070"/>
              <a:chExt cx="2434648" cy="72676"/>
            </a:xfrm>
            <a:grpFill/>
          </p:grpSpPr>
          <p:sp>
            <p:nvSpPr>
              <p:cNvPr id="32" name="Oval 31">
                <a:extLst>
                  <a:ext uri="{FF2B5EF4-FFF2-40B4-BE49-F238E27FC236}">
                    <a16:creationId xmlns:a16="http://schemas.microsoft.com/office/drawing/2014/main" id="{AC95D555-0211-F242-AE53-876EE9C3194A}"/>
                  </a:ext>
                </a:extLst>
              </p:cNvPr>
              <p:cNvSpPr>
                <a:spLocks noChangeAspect="1"/>
              </p:cNvSpPr>
              <p:nvPr/>
            </p:nvSpPr>
            <p:spPr>
              <a:xfrm rot="18861538">
                <a:off x="1878088" y="12852277"/>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3" name="Oval 32">
                <a:extLst>
                  <a:ext uri="{FF2B5EF4-FFF2-40B4-BE49-F238E27FC236}">
                    <a16:creationId xmlns:a16="http://schemas.microsoft.com/office/drawing/2014/main" id="{733F105D-3D77-0341-B534-3B2D2799E3A4}"/>
                  </a:ext>
                </a:extLst>
              </p:cNvPr>
              <p:cNvSpPr>
                <a:spLocks noChangeAspect="1"/>
              </p:cNvSpPr>
              <p:nvPr/>
            </p:nvSpPr>
            <p:spPr>
              <a:xfrm rot="18861538">
                <a:off x="2094731"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5" name="Oval 34">
                <a:extLst>
                  <a:ext uri="{FF2B5EF4-FFF2-40B4-BE49-F238E27FC236}">
                    <a16:creationId xmlns:a16="http://schemas.microsoft.com/office/drawing/2014/main" id="{FD4FDE4C-9B6D-7E46-9D51-ABAE2157399D}"/>
                  </a:ext>
                </a:extLst>
              </p:cNvPr>
              <p:cNvSpPr>
                <a:spLocks noChangeAspect="1"/>
              </p:cNvSpPr>
              <p:nvPr/>
            </p:nvSpPr>
            <p:spPr>
              <a:xfrm rot="18861538">
                <a:off x="2309786" y="12847514"/>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6" name="Oval 35">
                <a:extLst>
                  <a:ext uri="{FF2B5EF4-FFF2-40B4-BE49-F238E27FC236}">
                    <a16:creationId xmlns:a16="http://schemas.microsoft.com/office/drawing/2014/main" id="{9EDA1163-A326-884D-BFD8-F21D482B4FFE}"/>
                  </a:ext>
                </a:extLst>
              </p:cNvPr>
              <p:cNvSpPr>
                <a:spLocks noChangeAspect="1"/>
              </p:cNvSpPr>
              <p:nvPr/>
            </p:nvSpPr>
            <p:spPr>
              <a:xfrm rot="18861538">
                <a:off x="2525635" y="12852277"/>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7" name="Oval 36">
                <a:extLst>
                  <a:ext uri="{FF2B5EF4-FFF2-40B4-BE49-F238E27FC236}">
                    <a16:creationId xmlns:a16="http://schemas.microsoft.com/office/drawing/2014/main" id="{B376099B-5CB1-5041-8404-0CAFC8CE3BF2}"/>
                  </a:ext>
                </a:extLst>
              </p:cNvPr>
              <p:cNvSpPr>
                <a:spLocks noChangeAspect="1"/>
              </p:cNvSpPr>
              <p:nvPr/>
            </p:nvSpPr>
            <p:spPr>
              <a:xfrm rot="18861538">
                <a:off x="2740690"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8" name="Oval 37">
                <a:extLst>
                  <a:ext uri="{FF2B5EF4-FFF2-40B4-BE49-F238E27FC236}">
                    <a16:creationId xmlns:a16="http://schemas.microsoft.com/office/drawing/2014/main" id="{5210CD33-B93C-E040-8874-4131C2EF72B4}"/>
                  </a:ext>
                </a:extLst>
              </p:cNvPr>
              <p:cNvSpPr>
                <a:spLocks noChangeAspect="1"/>
              </p:cNvSpPr>
              <p:nvPr/>
            </p:nvSpPr>
            <p:spPr>
              <a:xfrm rot="18861538">
                <a:off x="2955745" y="12855452"/>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9" name="Oval 38">
                <a:extLst>
                  <a:ext uri="{FF2B5EF4-FFF2-40B4-BE49-F238E27FC236}">
                    <a16:creationId xmlns:a16="http://schemas.microsoft.com/office/drawing/2014/main" id="{D23CF985-2542-284B-B51A-83B611B57F2C}"/>
                  </a:ext>
                </a:extLst>
              </p:cNvPr>
              <p:cNvSpPr>
                <a:spLocks noChangeAspect="1"/>
              </p:cNvSpPr>
              <p:nvPr/>
            </p:nvSpPr>
            <p:spPr>
              <a:xfrm rot="18861538">
                <a:off x="3172388" y="12853071"/>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0" name="Oval 39">
                <a:extLst>
                  <a:ext uri="{FF2B5EF4-FFF2-40B4-BE49-F238E27FC236}">
                    <a16:creationId xmlns:a16="http://schemas.microsoft.com/office/drawing/2014/main" id="{8293B585-672A-3246-989E-CC1481E986EB}"/>
                  </a:ext>
                </a:extLst>
              </p:cNvPr>
              <p:cNvSpPr>
                <a:spLocks noChangeAspect="1"/>
              </p:cNvSpPr>
              <p:nvPr/>
            </p:nvSpPr>
            <p:spPr>
              <a:xfrm rot="18861538">
                <a:off x="3387443" y="12850689"/>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1" name="Oval 40">
                <a:extLst>
                  <a:ext uri="{FF2B5EF4-FFF2-40B4-BE49-F238E27FC236}">
                    <a16:creationId xmlns:a16="http://schemas.microsoft.com/office/drawing/2014/main" id="{52CECFD7-FA3A-404E-BB41-B808EFD08441}"/>
                  </a:ext>
                </a:extLst>
              </p:cNvPr>
              <p:cNvSpPr>
                <a:spLocks noChangeAspect="1"/>
              </p:cNvSpPr>
              <p:nvPr/>
            </p:nvSpPr>
            <p:spPr>
              <a:xfrm rot="18861538">
                <a:off x="3603293" y="12847513"/>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2" name="Oval 41">
                <a:extLst>
                  <a:ext uri="{FF2B5EF4-FFF2-40B4-BE49-F238E27FC236}">
                    <a16:creationId xmlns:a16="http://schemas.microsoft.com/office/drawing/2014/main" id="{9EC3A59F-D8FA-AA48-9173-2E8D0C714B90}"/>
                  </a:ext>
                </a:extLst>
              </p:cNvPr>
              <p:cNvSpPr>
                <a:spLocks noChangeAspect="1"/>
              </p:cNvSpPr>
              <p:nvPr/>
            </p:nvSpPr>
            <p:spPr>
              <a:xfrm rot="18861538">
                <a:off x="3817554" y="12853865"/>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3" name="Oval 42">
                <a:extLst>
                  <a:ext uri="{FF2B5EF4-FFF2-40B4-BE49-F238E27FC236}">
                    <a16:creationId xmlns:a16="http://schemas.microsoft.com/office/drawing/2014/main" id="{D1ADEFC0-BB6B-0C45-9C2C-E5BB83EC50A1}"/>
                  </a:ext>
                </a:extLst>
              </p:cNvPr>
              <p:cNvSpPr>
                <a:spLocks noChangeAspect="1"/>
              </p:cNvSpPr>
              <p:nvPr/>
            </p:nvSpPr>
            <p:spPr>
              <a:xfrm rot="18861538">
                <a:off x="4034197" y="12851482"/>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4" name="Oval 43">
                <a:extLst>
                  <a:ext uri="{FF2B5EF4-FFF2-40B4-BE49-F238E27FC236}">
                    <a16:creationId xmlns:a16="http://schemas.microsoft.com/office/drawing/2014/main" id="{EF39B24D-B328-EB4C-B3F1-196B33CBF18A}"/>
                  </a:ext>
                </a:extLst>
              </p:cNvPr>
              <p:cNvSpPr>
                <a:spLocks noChangeAspect="1"/>
              </p:cNvSpPr>
              <p:nvPr/>
            </p:nvSpPr>
            <p:spPr>
              <a:xfrm rot="18861538">
                <a:off x="4249251" y="12849101"/>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grpSp>
        <p:grpSp>
          <p:nvGrpSpPr>
            <p:cNvPr id="18" name="Group 37">
              <a:extLst>
                <a:ext uri="{FF2B5EF4-FFF2-40B4-BE49-F238E27FC236}">
                  <a16:creationId xmlns:a16="http://schemas.microsoft.com/office/drawing/2014/main" id="{389D5C3C-7E73-4745-9749-5B11AC776595}"/>
                </a:ext>
              </a:extLst>
            </p:cNvPr>
            <p:cNvGrpSpPr>
              <a:grpSpLocks/>
            </p:cNvGrpSpPr>
            <p:nvPr/>
          </p:nvGrpSpPr>
          <p:grpSpPr bwMode="auto">
            <a:xfrm>
              <a:off x="1948342" y="5767817"/>
              <a:ext cx="2434648" cy="72676"/>
              <a:chOff x="1878897" y="12847070"/>
              <a:chExt cx="2434648" cy="72676"/>
            </a:xfrm>
            <a:grpFill/>
          </p:grpSpPr>
          <p:sp>
            <p:nvSpPr>
              <p:cNvPr id="19" name="Oval 18">
                <a:extLst>
                  <a:ext uri="{FF2B5EF4-FFF2-40B4-BE49-F238E27FC236}">
                    <a16:creationId xmlns:a16="http://schemas.microsoft.com/office/drawing/2014/main" id="{7C7EC358-9E4B-DA42-B517-2EA9553339A5}"/>
                  </a:ext>
                </a:extLst>
              </p:cNvPr>
              <p:cNvSpPr>
                <a:spLocks noChangeAspect="1"/>
              </p:cNvSpPr>
              <p:nvPr/>
            </p:nvSpPr>
            <p:spPr>
              <a:xfrm rot="18861538">
                <a:off x="1878088" y="12852643"/>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0" name="Oval 19">
                <a:extLst>
                  <a:ext uri="{FF2B5EF4-FFF2-40B4-BE49-F238E27FC236}">
                    <a16:creationId xmlns:a16="http://schemas.microsoft.com/office/drawing/2014/main" id="{414E0111-F3AC-5D4D-A889-98EDC2888CB3}"/>
                  </a:ext>
                </a:extLst>
              </p:cNvPr>
              <p:cNvSpPr>
                <a:spLocks noChangeAspect="1"/>
              </p:cNvSpPr>
              <p:nvPr/>
            </p:nvSpPr>
            <p:spPr>
              <a:xfrm rot="18861538">
                <a:off x="2094731"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id="{F19A0BFD-9873-1E4E-A860-258C9596B0DB}"/>
                  </a:ext>
                </a:extLst>
              </p:cNvPr>
              <p:cNvSpPr>
                <a:spLocks noChangeAspect="1"/>
              </p:cNvSpPr>
              <p:nvPr/>
            </p:nvSpPr>
            <p:spPr>
              <a:xfrm rot="18861538">
                <a:off x="2309786" y="12847879"/>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2" name="Oval 21">
                <a:extLst>
                  <a:ext uri="{FF2B5EF4-FFF2-40B4-BE49-F238E27FC236}">
                    <a16:creationId xmlns:a16="http://schemas.microsoft.com/office/drawing/2014/main" id="{7C6EFD27-B718-A748-9207-96F3B4647E0E}"/>
                  </a:ext>
                </a:extLst>
              </p:cNvPr>
              <p:cNvSpPr>
                <a:spLocks noChangeAspect="1"/>
              </p:cNvSpPr>
              <p:nvPr/>
            </p:nvSpPr>
            <p:spPr>
              <a:xfrm rot="18861538">
                <a:off x="2525635" y="12852642"/>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3" name="Oval 22">
                <a:extLst>
                  <a:ext uri="{FF2B5EF4-FFF2-40B4-BE49-F238E27FC236}">
                    <a16:creationId xmlns:a16="http://schemas.microsoft.com/office/drawing/2014/main" id="{3C8FDF9A-7DD8-8C40-93D8-0D1365D10450}"/>
                  </a:ext>
                </a:extLst>
              </p:cNvPr>
              <p:cNvSpPr>
                <a:spLocks noChangeAspect="1"/>
              </p:cNvSpPr>
              <p:nvPr/>
            </p:nvSpPr>
            <p:spPr>
              <a:xfrm rot="18861538">
                <a:off x="2740690"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5" name="Oval 24">
                <a:extLst>
                  <a:ext uri="{FF2B5EF4-FFF2-40B4-BE49-F238E27FC236}">
                    <a16:creationId xmlns:a16="http://schemas.microsoft.com/office/drawing/2014/main" id="{7FAAEA19-D179-0946-9943-FFBFEC968213}"/>
                  </a:ext>
                </a:extLst>
              </p:cNvPr>
              <p:cNvSpPr>
                <a:spLocks noChangeAspect="1"/>
              </p:cNvSpPr>
              <p:nvPr/>
            </p:nvSpPr>
            <p:spPr>
              <a:xfrm rot="18861538">
                <a:off x="2955745" y="12855818"/>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6" name="Oval 25">
                <a:extLst>
                  <a:ext uri="{FF2B5EF4-FFF2-40B4-BE49-F238E27FC236}">
                    <a16:creationId xmlns:a16="http://schemas.microsoft.com/office/drawing/2014/main" id="{00578CD1-195F-524C-ADA2-1F858DF7481A}"/>
                  </a:ext>
                </a:extLst>
              </p:cNvPr>
              <p:cNvSpPr>
                <a:spLocks noChangeAspect="1"/>
              </p:cNvSpPr>
              <p:nvPr/>
            </p:nvSpPr>
            <p:spPr>
              <a:xfrm rot="18861538">
                <a:off x="3172388" y="12853436"/>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7" name="Oval 26">
                <a:extLst>
                  <a:ext uri="{FF2B5EF4-FFF2-40B4-BE49-F238E27FC236}">
                    <a16:creationId xmlns:a16="http://schemas.microsoft.com/office/drawing/2014/main" id="{CADE7F07-9587-AD46-8A47-74180CAF84E8}"/>
                  </a:ext>
                </a:extLst>
              </p:cNvPr>
              <p:cNvSpPr>
                <a:spLocks noChangeAspect="1"/>
              </p:cNvSpPr>
              <p:nvPr/>
            </p:nvSpPr>
            <p:spPr>
              <a:xfrm rot="18861538">
                <a:off x="3387443" y="12851054"/>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8" name="Oval 27">
                <a:extLst>
                  <a:ext uri="{FF2B5EF4-FFF2-40B4-BE49-F238E27FC236}">
                    <a16:creationId xmlns:a16="http://schemas.microsoft.com/office/drawing/2014/main" id="{4CF5E9F8-0F0B-1240-A59C-962CD4014741}"/>
                  </a:ext>
                </a:extLst>
              </p:cNvPr>
              <p:cNvSpPr>
                <a:spLocks noChangeAspect="1"/>
              </p:cNvSpPr>
              <p:nvPr/>
            </p:nvSpPr>
            <p:spPr>
              <a:xfrm rot="18861538">
                <a:off x="3603293" y="12847879"/>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9" name="Oval 28">
                <a:extLst>
                  <a:ext uri="{FF2B5EF4-FFF2-40B4-BE49-F238E27FC236}">
                    <a16:creationId xmlns:a16="http://schemas.microsoft.com/office/drawing/2014/main" id="{59AB83CA-19B1-144E-9246-8D5DD0DCC50A}"/>
                  </a:ext>
                </a:extLst>
              </p:cNvPr>
              <p:cNvSpPr>
                <a:spLocks noChangeAspect="1"/>
              </p:cNvSpPr>
              <p:nvPr/>
            </p:nvSpPr>
            <p:spPr>
              <a:xfrm rot="18861538">
                <a:off x="3817554" y="12854230"/>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0" name="Oval 29">
                <a:extLst>
                  <a:ext uri="{FF2B5EF4-FFF2-40B4-BE49-F238E27FC236}">
                    <a16:creationId xmlns:a16="http://schemas.microsoft.com/office/drawing/2014/main" id="{ADA2358D-74E5-3045-B642-F8F02776EAC2}"/>
                  </a:ext>
                </a:extLst>
              </p:cNvPr>
              <p:cNvSpPr>
                <a:spLocks noChangeAspect="1"/>
              </p:cNvSpPr>
              <p:nvPr/>
            </p:nvSpPr>
            <p:spPr>
              <a:xfrm rot="18861538">
                <a:off x="4034197" y="12851849"/>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1" name="Oval 30">
                <a:extLst>
                  <a:ext uri="{FF2B5EF4-FFF2-40B4-BE49-F238E27FC236}">
                    <a16:creationId xmlns:a16="http://schemas.microsoft.com/office/drawing/2014/main" id="{4AF2E48C-B64B-A240-BEB1-73E67445D502}"/>
                  </a:ext>
                </a:extLst>
              </p:cNvPr>
              <p:cNvSpPr>
                <a:spLocks noChangeAspect="1"/>
              </p:cNvSpPr>
              <p:nvPr/>
            </p:nvSpPr>
            <p:spPr>
              <a:xfrm rot="18861538">
                <a:off x="4249251" y="12849467"/>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grpSp>
      </p:grpSp>
      <p:sp>
        <p:nvSpPr>
          <p:cNvPr id="45" name="Rectangle 44">
            <a:extLst>
              <a:ext uri="{FF2B5EF4-FFF2-40B4-BE49-F238E27FC236}">
                <a16:creationId xmlns:a16="http://schemas.microsoft.com/office/drawing/2014/main" id="{DE27B798-F483-2849-93EF-766FD19359FF}"/>
              </a:ext>
            </a:extLst>
          </p:cNvPr>
          <p:cNvSpPr/>
          <p:nvPr/>
        </p:nvSpPr>
        <p:spPr bwMode="auto">
          <a:xfrm>
            <a:off x="0" y="10582381"/>
            <a:ext cx="7775575" cy="325331"/>
          </a:xfrm>
          <a:prstGeom prst="rect">
            <a:avLst/>
          </a:prstGeom>
          <a:solidFill>
            <a:srgbClr val="39A6FA"/>
          </a:solidFill>
          <a:ln w="63500">
            <a:noFill/>
            <a:miter lim="800000"/>
          </a:ln>
        </p:spPr>
        <p:txBody>
          <a:bodyPr vert="horz" wrap="square" lIns="91440" tIns="45720" rIns="91440" bIns="45720" numCol="1" rtlCol="0" anchor="t" anchorCtr="0" compatLnSpc="1">
            <a:prstTxWarp prst="textNoShape">
              <a:avLst/>
            </a:prstTxWarp>
          </a:bodyPr>
          <a:lstStyle/>
          <a:p>
            <a:pPr algn="ctr"/>
            <a:r>
              <a:rPr lang="en-US" spc="100" dirty="0">
                <a:solidFill>
                  <a:schemeClr val="accent2"/>
                </a:solidFill>
                <a:latin typeface="Montserrat" panose="02000505000000020004" pitchFamily="2" charset="0"/>
                <a:ea typeface="Open Sans" panose="020B0606030504020204" pitchFamily="34" charset="0"/>
                <a:cs typeface="Open Sans" panose="020B0606030504020204" pitchFamily="34" charset="0"/>
              </a:rPr>
              <a:t>.</a:t>
            </a:r>
            <a:endParaRPr lang="fr-CA" dirty="0"/>
          </a:p>
        </p:txBody>
      </p:sp>
    </p:spTree>
    <p:extLst>
      <p:ext uri="{BB962C8B-B14F-4D97-AF65-F5344CB8AC3E}">
        <p14:creationId xmlns:p14="http://schemas.microsoft.com/office/powerpoint/2010/main" val="15074756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52">
            <a:extLst>
              <a:ext uri="{FF2B5EF4-FFF2-40B4-BE49-F238E27FC236}">
                <a16:creationId xmlns:a16="http://schemas.microsoft.com/office/drawing/2014/main" id="{AC8BC615-26CA-4BCA-9972-C93FB24A09AB}"/>
              </a:ext>
            </a:extLst>
          </p:cNvPr>
          <p:cNvSpPr txBox="1"/>
          <p:nvPr/>
        </p:nvSpPr>
        <p:spPr>
          <a:xfrm>
            <a:off x="687388" y="2293277"/>
            <a:ext cx="6400800" cy="7681142"/>
          </a:xfrm>
          <a:prstGeom prst="rect">
            <a:avLst/>
          </a:prstGeom>
          <a:noFill/>
        </p:spPr>
        <p:txBody>
          <a:bodyPr wrap="square" rtlCol="0">
            <a:spAutoFit/>
          </a:bodyPr>
          <a:lstStyle/>
          <a:p>
            <a:pPr>
              <a:lnSpc>
                <a:spcPct val="150000"/>
              </a:lnSpc>
            </a:pPr>
            <a:r>
              <a:rPr lang="en-US" sz="1400" b="1" spc="100" dirty="0">
                <a:solidFill>
                  <a:srgbClr val="000000"/>
                </a:solidFill>
                <a:ea typeface="Open Sans" panose="020B0606030504020204" pitchFamily="34" charset="0"/>
                <a:cs typeface="Open Sans" panose="020B0606030504020204" pitchFamily="34" charset="0"/>
              </a:rPr>
              <a:t>In a competitive market where homes can fly off the market in a week or less, it’s essential that buyers come to the table prepared. Here’s a list of steps every first-time homeowner should consider in their search</a:t>
            </a:r>
            <a:r>
              <a:rPr lang="en-US" sz="1200" b="1" spc="100" dirty="0">
                <a:solidFill>
                  <a:srgbClr val="000000"/>
                </a:solidFill>
                <a:ea typeface="Open Sans" panose="020B0606030504020204" pitchFamily="34" charset="0"/>
                <a:cs typeface="Open Sans" panose="020B0606030504020204" pitchFamily="34" charset="0"/>
              </a:rPr>
              <a:t>.</a:t>
            </a:r>
          </a:p>
          <a:p>
            <a:pPr>
              <a:lnSpc>
                <a:spcPct val="150000"/>
              </a:lnSpc>
            </a:pPr>
            <a:endParaRPr lang="en-US" sz="1200" spc="100" dirty="0">
              <a:solidFill>
                <a:srgbClr val="000000"/>
              </a:solidFill>
              <a:ea typeface="Open Sans" panose="020B0606030504020204" pitchFamily="34" charset="0"/>
              <a:cs typeface="Open Sans" panose="020B0606030504020204" pitchFamily="34" charset="0"/>
            </a:endParaRPr>
          </a:p>
          <a:p>
            <a:r>
              <a:rPr lang="en-US" sz="1400" i="1" spc="300" dirty="0">
                <a:solidFill>
                  <a:srgbClr val="0077D8"/>
                </a:solidFill>
                <a:latin typeface="Calibri" panose="020F0502020204030204" pitchFamily="34" charset="0"/>
                <a:ea typeface="Open Sans" panose="020B0606030504020204" pitchFamily="34" charset="0"/>
                <a:cs typeface="Calibri" panose="020F0502020204030204" pitchFamily="34" charset="0"/>
              </a:rPr>
              <a:t>STEP 1</a:t>
            </a:r>
            <a:r>
              <a:rPr lang="fr-CA" sz="1400" i="1" spc="100" dirty="0">
                <a:solidFill>
                  <a:srgbClr val="0077D8"/>
                </a:solidFill>
                <a:latin typeface="Calibri" panose="020F0502020204030204" pitchFamily="34" charset="0"/>
                <a:ea typeface="Open Sans" panose="020B0606030504020204" pitchFamily="34" charset="0"/>
                <a:cs typeface="Calibri" panose="020F0502020204030204" pitchFamily="34" charset="0"/>
              </a:rPr>
              <a:t> </a:t>
            </a:r>
          </a:p>
          <a:p>
            <a:pPr defTabSz="91440"/>
            <a:r>
              <a:rPr lang="fr-CA" sz="1600" b="1" spc="100" dirty="0">
                <a:solidFill>
                  <a:srgbClr val="0077D8"/>
                </a:solidFill>
                <a:ea typeface="Open Sans" panose="020B0606030504020204" pitchFamily="34" charset="0"/>
                <a:cs typeface="Open Sans" panose="020B0606030504020204" pitchFamily="34" charset="0"/>
              </a:rPr>
              <a:t>MAKE SURE YOU’RE READY TO MAKE THE MOVE</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Do you have a stable job?  </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Do you plan to live in the same location for at least the  next 5-10 years?  </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Are you prepared to accept the responsibilities of homeownership?</a:t>
            </a:r>
          </a:p>
          <a:p>
            <a:pPr>
              <a:lnSpc>
                <a:spcPct val="150000"/>
              </a:lnSpc>
            </a:pPr>
            <a:endParaRPr lang="fr-CA" sz="1200" spc="100" dirty="0">
              <a:solidFill>
                <a:srgbClr val="000000"/>
              </a:solidFill>
              <a:ea typeface="Open Sans" panose="020B0606030504020204" pitchFamily="34" charset="0"/>
              <a:cs typeface="Open Sans" panose="020B0606030504020204" pitchFamily="34" charset="0"/>
            </a:endParaRPr>
          </a:p>
          <a:p>
            <a:r>
              <a:rPr lang="en-US" sz="1400" i="1" spc="300" dirty="0">
                <a:solidFill>
                  <a:srgbClr val="0077D8"/>
                </a:solidFill>
                <a:latin typeface="Calibri" panose="020F0502020204030204" pitchFamily="34" charset="0"/>
                <a:ea typeface="Open Sans" panose="020B0606030504020204" pitchFamily="34" charset="0"/>
                <a:cs typeface="Calibri" panose="020F0502020204030204" pitchFamily="34" charset="0"/>
              </a:rPr>
              <a:t>STEP 2</a:t>
            </a:r>
            <a:r>
              <a:rPr lang="fr-CA" sz="1400" i="1" spc="100" dirty="0">
                <a:solidFill>
                  <a:srgbClr val="0077D8"/>
                </a:solidFill>
                <a:latin typeface="Calibri" panose="020F0502020204030204" pitchFamily="34" charset="0"/>
                <a:ea typeface="Open Sans" panose="020B0606030504020204" pitchFamily="34" charset="0"/>
                <a:cs typeface="Calibri" panose="020F0502020204030204" pitchFamily="34" charset="0"/>
              </a:rPr>
              <a:t> </a:t>
            </a:r>
          </a:p>
          <a:p>
            <a:pPr defTabSz="91440"/>
            <a:r>
              <a:rPr lang="fr-CA" sz="1600" b="1" spc="100" dirty="0">
                <a:solidFill>
                  <a:srgbClr val="0077D8"/>
                </a:solidFill>
                <a:ea typeface="Open Sans" panose="020B0606030504020204" pitchFamily="34" charset="0"/>
                <a:cs typeface="Open Sans" panose="020B0606030504020204" pitchFamily="34" charset="0"/>
              </a:rPr>
              <a:t>CREATE A WISH LIST</a:t>
            </a:r>
          </a:p>
          <a:p>
            <a:pPr>
              <a:lnSpc>
                <a:spcPct val="150000"/>
              </a:lnSpc>
            </a:pPr>
            <a:r>
              <a:rPr lang="fr-CA" sz="1200" b="1" spc="100" dirty="0">
                <a:solidFill>
                  <a:srgbClr val="000000"/>
                </a:solidFill>
                <a:ea typeface="Open Sans" panose="020B0606030504020204" pitchFamily="34" charset="0"/>
                <a:cs typeface="Open Sans" panose="020B0606030504020204" pitchFamily="34" charset="0"/>
              </a:rPr>
              <a:t>Rank what’s most important to you:  </a:t>
            </a:r>
          </a:p>
          <a:p>
            <a:pPr>
              <a:lnSpc>
                <a:spcPct val="150000"/>
              </a:lnSpc>
            </a:pPr>
            <a:r>
              <a:rPr lang="fr-CA" sz="1200" b="1" spc="100" dirty="0">
                <a:solidFill>
                  <a:srgbClr val="000000"/>
                </a:solidFill>
                <a:ea typeface="Open Sans" panose="020B0606030504020204" pitchFamily="34" charset="0"/>
                <a:cs typeface="Open Sans" panose="020B0606030504020204" pitchFamily="34" charset="0"/>
              </a:rPr>
              <a:t>Location: </a:t>
            </a:r>
            <a:r>
              <a:rPr lang="fr-CA" sz="1200" spc="100" dirty="0">
                <a:solidFill>
                  <a:srgbClr val="000000"/>
                </a:solidFill>
                <a:ea typeface="Open Sans" panose="020B0606030504020204" pitchFamily="34" charset="0"/>
                <a:cs typeface="Open Sans" panose="020B0606030504020204" pitchFamily="34" charset="0"/>
              </a:rPr>
              <a:t>Suburbs, city or country?  </a:t>
            </a:r>
          </a:p>
          <a:p>
            <a:pPr>
              <a:lnSpc>
                <a:spcPct val="150000"/>
              </a:lnSpc>
            </a:pPr>
            <a:r>
              <a:rPr lang="fr-CA" sz="1200" b="1" spc="100" dirty="0">
                <a:solidFill>
                  <a:srgbClr val="000000"/>
                </a:solidFill>
                <a:ea typeface="Open Sans" panose="020B0606030504020204" pitchFamily="34" charset="0"/>
                <a:cs typeface="Open Sans" panose="020B0606030504020204" pitchFamily="34" charset="0"/>
              </a:rPr>
              <a:t>Size: </a:t>
            </a:r>
            <a:r>
              <a:rPr lang="fr-CA" sz="1200" spc="100" dirty="0">
                <a:solidFill>
                  <a:srgbClr val="000000"/>
                </a:solidFill>
                <a:ea typeface="Open Sans" panose="020B0606030504020204" pitchFamily="34" charset="0"/>
                <a:cs typeface="Open Sans" panose="020B0606030504020204" pitchFamily="34" charset="0"/>
              </a:rPr>
              <a:t>How many bedrooms/bathrooms? A yard?  </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School district  </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Public transportation </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Commute distance/time </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Rental income opportunity </a:t>
            </a:r>
          </a:p>
          <a:p>
            <a:pPr>
              <a:lnSpc>
                <a:spcPct val="150000"/>
              </a:lnSpc>
            </a:pPr>
            <a:endParaRPr lang="fr-CA" sz="1200" spc="100" dirty="0">
              <a:solidFill>
                <a:srgbClr val="000000"/>
              </a:solidFill>
              <a:ea typeface="Open Sans" panose="020B0606030504020204" pitchFamily="34" charset="0"/>
              <a:cs typeface="Open Sans" panose="020B0606030504020204" pitchFamily="34" charset="0"/>
            </a:endParaRPr>
          </a:p>
          <a:p>
            <a:r>
              <a:rPr lang="en-US" sz="1400" i="1" spc="300" dirty="0">
                <a:solidFill>
                  <a:srgbClr val="0077D8"/>
                </a:solidFill>
                <a:latin typeface="Calibri" panose="020F0502020204030204" pitchFamily="34" charset="0"/>
                <a:ea typeface="Open Sans" panose="020B0606030504020204" pitchFamily="34" charset="0"/>
                <a:cs typeface="Calibri" panose="020F0502020204030204" pitchFamily="34" charset="0"/>
              </a:rPr>
              <a:t>STEP 3</a:t>
            </a:r>
            <a:r>
              <a:rPr lang="fr-CA" sz="1400" i="1" spc="100" dirty="0">
                <a:solidFill>
                  <a:srgbClr val="0077D8"/>
                </a:solidFill>
                <a:latin typeface="Calibri" panose="020F0502020204030204" pitchFamily="34" charset="0"/>
                <a:ea typeface="Open Sans" panose="020B0606030504020204" pitchFamily="34" charset="0"/>
                <a:cs typeface="Calibri" panose="020F0502020204030204" pitchFamily="34" charset="0"/>
              </a:rPr>
              <a:t> </a:t>
            </a:r>
          </a:p>
          <a:p>
            <a:pPr defTabSz="91440"/>
            <a:r>
              <a:rPr lang="fr-CA" sz="1600" b="1" spc="100" dirty="0">
                <a:solidFill>
                  <a:srgbClr val="0077D8"/>
                </a:solidFill>
                <a:ea typeface="Open Sans" panose="020B0606030504020204" pitchFamily="34" charset="0"/>
                <a:cs typeface="Open Sans" panose="020B0606030504020204" pitchFamily="34" charset="0"/>
              </a:rPr>
              <a:t>DETERMINE YOUR FINANCIAL STATUS</a:t>
            </a:r>
          </a:p>
          <a:p>
            <a:pPr defTabSz="148590">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Request your credit report from all three credit bureaus (Equifax, Experian and 	TransUnion). Correct any credit errors ASAP.  </a:t>
            </a:r>
          </a:p>
          <a:p>
            <a:pPr defTabSz="148590">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Estimate your down payment. A 20% down payment is ideal to avoid paying 	private mortgage insurance</a:t>
            </a:r>
            <a:r>
              <a:rPr lang="fr-CA" sz="1200" spc="100" dirty="0">
                <a:solidFill>
                  <a:srgbClr val="21202E"/>
                </a:solidFill>
                <a:ea typeface="Open Sans" panose="020B0606030504020204" pitchFamily="34" charset="0"/>
                <a:cs typeface="Open Sans" panose="020B0606030504020204" pitchFamily="34" charset="0"/>
              </a:rPr>
              <a:t>.  </a:t>
            </a:r>
          </a:p>
          <a:p>
            <a:pPr defTabSz="148590">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Calculate approximately 3-6 months worth of emergency funds for unexpected 	maintenance</a:t>
            </a:r>
          </a:p>
        </p:txBody>
      </p:sp>
      <p:sp>
        <p:nvSpPr>
          <p:cNvPr id="34" name="TextBox 33">
            <a:extLst>
              <a:ext uri="{FF2B5EF4-FFF2-40B4-BE49-F238E27FC236}">
                <a16:creationId xmlns:a16="http://schemas.microsoft.com/office/drawing/2014/main" id="{CBBD7A0F-D7F2-4D30-8610-3B546876D253}"/>
              </a:ext>
            </a:extLst>
          </p:cNvPr>
          <p:cNvSpPr txBox="1">
            <a:spLocks/>
          </p:cNvSpPr>
          <p:nvPr/>
        </p:nvSpPr>
        <p:spPr>
          <a:xfrm>
            <a:off x="601804" y="1052124"/>
            <a:ext cx="6486383" cy="447904"/>
          </a:xfrm>
          <a:prstGeom prst="rect">
            <a:avLst/>
          </a:prstGeom>
          <a:noFill/>
          <a:effectLst/>
        </p:spPr>
        <p:txBody>
          <a:bodyPr wrap="square" rtlCol="0">
            <a:noAutofit/>
          </a:bodyPr>
          <a:lstStyle/>
          <a:p>
            <a:r>
              <a:rPr lang="en-CA" sz="2400" b="1" spc="300" dirty="0">
                <a:solidFill>
                  <a:srgbClr val="0077D8"/>
                </a:solidFill>
                <a:latin typeface="Calibri" panose="020F0502020204030204" pitchFamily="34" charset="0"/>
                <a:ea typeface="Open Sans" panose="020B0606030504020204" pitchFamily="34" charset="0"/>
                <a:cs typeface="Calibri" panose="020F0502020204030204" pitchFamily="34" charset="0"/>
              </a:rPr>
              <a:t>FIRST-TIME HOME BUYER’S CHECKLIST</a:t>
            </a:r>
            <a:endParaRPr lang="fr-CA" sz="2400" b="1" spc="300" dirty="0">
              <a:solidFill>
                <a:srgbClr val="0077D8"/>
              </a:solidFill>
              <a:latin typeface="Calibri" panose="020F0502020204030204" pitchFamily="34" charset="0"/>
              <a:ea typeface="Open Sans" panose="020B0606030504020204" pitchFamily="34" charset="0"/>
              <a:cs typeface="Calibri" panose="020F0502020204030204" pitchFamily="34" charset="0"/>
            </a:endParaRPr>
          </a:p>
        </p:txBody>
      </p:sp>
      <p:grpSp>
        <p:nvGrpSpPr>
          <p:cNvPr id="16" name="Group 35">
            <a:extLst>
              <a:ext uri="{FF2B5EF4-FFF2-40B4-BE49-F238E27FC236}">
                <a16:creationId xmlns:a16="http://schemas.microsoft.com/office/drawing/2014/main" id="{6C09566B-3CB2-0341-991B-CFCD89BFB167}"/>
              </a:ext>
            </a:extLst>
          </p:cNvPr>
          <p:cNvGrpSpPr>
            <a:grpSpLocks/>
          </p:cNvGrpSpPr>
          <p:nvPr/>
        </p:nvGrpSpPr>
        <p:grpSpPr bwMode="auto">
          <a:xfrm>
            <a:off x="687388" y="1581951"/>
            <a:ext cx="1900225" cy="177140"/>
            <a:chOff x="1948342" y="5767817"/>
            <a:chExt cx="2434648" cy="227062"/>
          </a:xfrm>
          <a:solidFill>
            <a:srgbClr val="39A6FA"/>
          </a:solidFill>
        </p:grpSpPr>
        <p:grpSp>
          <p:nvGrpSpPr>
            <p:cNvPr id="17" name="Group 36">
              <a:extLst>
                <a:ext uri="{FF2B5EF4-FFF2-40B4-BE49-F238E27FC236}">
                  <a16:creationId xmlns:a16="http://schemas.microsoft.com/office/drawing/2014/main" id="{1E0BBD71-5D2D-4C45-BC31-C471A018767A}"/>
                </a:ext>
              </a:extLst>
            </p:cNvPr>
            <p:cNvGrpSpPr>
              <a:grpSpLocks/>
            </p:cNvGrpSpPr>
            <p:nvPr/>
          </p:nvGrpSpPr>
          <p:grpSpPr bwMode="auto">
            <a:xfrm>
              <a:off x="1948342" y="5922203"/>
              <a:ext cx="2434648" cy="72676"/>
              <a:chOff x="1878897" y="12847070"/>
              <a:chExt cx="2434648" cy="72676"/>
            </a:xfrm>
            <a:grpFill/>
          </p:grpSpPr>
          <p:sp>
            <p:nvSpPr>
              <p:cNvPr id="32" name="Oval 31">
                <a:extLst>
                  <a:ext uri="{FF2B5EF4-FFF2-40B4-BE49-F238E27FC236}">
                    <a16:creationId xmlns:a16="http://schemas.microsoft.com/office/drawing/2014/main" id="{AC95D555-0211-F242-AE53-876EE9C3194A}"/>
                  </a:ext>
                </a:extLst>
              </p:cNvPr>
              <p:cNvSpPr>
                <a:spLocks noChangeAspect="1"/>
              </p:cNvSpPr>
              <p:nvPr/>
            </p:nvSpPr>
            <p:spPr>
              <a:xfrm rot="18861538">
                <a:off x="1878088" y="12852277"/>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3" name="Oval 32">
                <a:extLst>
                  <a:ext uri="{FF2B5EF4-FFF2-40B4-BE49-F238E27FC236}">
                    <a16:creationId xmlns:a16="http://schemas.microsoft.com/office/drawing/2014/main" id="{733F105D-3D77-0341-B534-3B2D2799E3A4}"/>
                  </a:ext>
                </a:extLst>
              </p:cNvPr>
              <p:cNvSpPr>
                <a:spLocks noChangeAspect="1"/>
              </p:cNvSpPr>
              <p:nvPr/>
            </p:nvSpPr>
            <p:spPr>
              <a:xfrm rot="18861538">
                <a:off x="2094731"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5" name="Oval 34">
                <a:extLst>
                  <a:ext uri="{FF2B5EF4-FFF2-40B4-BE49-F238E27FC236}">
                    <a16:creationId xmlns:a16="http://schemas.microsoft.com/office/drawing/2014/main" id="{FD4FDE4C-9B6D-7E46-9D51-ABAE2157399D}"/>
                  </a:ext>
                </a:extLst>
              </p:cNvPr>
              <p:cNvSpPr>
                <a:spLocks noChangeAspect="1"/>
              </p:cNvSpPr>
              <p:nvPr/>
            </p:nvSpPr>
            <p:spPr>
              <a:xfrm rot="18861538">
                <a:off x="2309786" y="12847514"/>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6" name="Oval 35">
                <a:extLst>
                  <a:ext uri="{FF2B5EF4-FFF2-40B4-BE49-F238E27FC236}">
                    <a16:creationId xmlns:a16="http://schemas.microsoft.com/office/drawing/2014/main" id="{9EDA1163-A326-884D-BFD8-F21D482B4FFE}"/>
                  </a:ext>
                </a:extLst>
              </p:cNvPr>
              <p:cNvSpPr>
                <a:spLocks noChangeAspect="1"/>
              </p:cNvSpPr>
              <p:nvPr/>
            </p:nvSpPr>
            <p:spPr>
              <a:xfrm rot="18861538">
                <a:off x="2525635" y="12852277"/>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7" name="Oval 36">
                <a:extLst>
                  <a:ext uri="{FF2B5EF4-FFF2-40B4-BE49-F238E27FC236}">
                    <a16:creationId xmlns:a16="http://schemas.microsoft.com/office/drawing/2014/main" id="{B376099B-5CB1-5041-8404-0CAFC8CE3BF2}"/>
                  </a:ext>
                </a:extLst>
              </p:cNvPr>
              <p:cNvSpPr>
                <a:spLocks noChangeAspect="1"/>
              </p:cNvSpPr>
              <p:nvPr/>
            </p:nvSpPr>
            <p:spPr>
              <a:xfrm rot="18861538">
                <a:off x="2740690"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8" name="Oval 37">
                <a:extLst>
                  <a:ext uri="{FF2B5EF4-FFF2-40B4-BE49-F238E27FC236}">
                    <a16:creationId xmlns:a16="http://schemas.microsoft.com/office/drawing/2014/main" id="{5210CD33-B93C-E040-8874-4131C2EF72B4}"/>
                  </a:ext>
                </a:extLst>
              </p:cNvPr>
              <p:cNvSpPr>
                <a:spLocks noChangeAspect="1"/>
              </p:cNvSpPr>
              <p:nvPr/>
            </p:nvSpPr>
            <p:spPr>
              <a:xfrm rot="18861538">
                <a:off x="2955745" y="12855452"/>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9" name="Oval 38">
                <a:extLst>
                  <a:ext uri="{FF2B5EF4-FFF2-40B4-BE49-F238E27FC236}">
                    <a16:creationId xmlns:a16="http://schemas.microsoft.com/office/drawing/2014/main" id="{D23CF985-2542-284B-B51A-83B611B57F2C}"/>
                  </a:ext>
                </a:extLst>
              </p:cNvPr>
              <p:cNvSpPr>
                <a:spLocks noChangeAspect="1"/>
              </p:cNvSpPr>
              <p:nvPr/>
            </p:nvSpPr>
            <p:spPr>
              <a:xfrm rot="18861538">
                <a:off x="3172388" y="12853071"/>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0" name="Oval 39">
                <a:extLst>
                  <a:ext uri="{FF2B5EF4-FFF2-40B4-BE49-F238E27FC236}">
                    <a16:creationId xmlns:a16="http://schemas.microsoft.com/office/drawing/2014/main" id="{8293B585-672A-3246-989E-CC1481E986EB}"/>
                  </a:ext>
                </a:extLst>
              </p:cNvPr>
              <p:cNvSpPr>
                <a:spLocks noChangeAspect="1"/>
              </p:cNvSpPr>
              <p:nvPr/>
            </p:nvSpPr>
            <p:spPr>
              <a:xfrm rot="18861538">
                <a:off x="3387443" y="12850689"/>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1" name="Oval 40">
                <a:extLst>
                  <a:ext uri="{FF2B5EF4-FFF2-40B4-BE49-F238E27FC236}">
                    <a16:creationId xmlns:a16="http://schemas.microsoft.com/office/drawing/2014/main" id="{52CECFD7-FA3A-404E-BB41-B808EFD08441}"/>
                  </a:ext>
                </a:extLst>
              </p:cNvPr>
              <p:cNvSpPr>
                <a:spLocks noChangeAspect="1"/>
              </p:cNvSpPr>
              <p:nvPr/>
            </p:nvSpPr>
            <p:spPr>
              <a:xfrm rot="18861538">
                <a:off x="3603293" y="12847513"/>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2" name="Oval 41">
                <a:extLst>
                  <a:ext uri="{FF2B5EF4-FFF2-40B4-BE49-F238E27FC236}">
                    <a16:creationId xmlns:a16="http://schemas.microsoft.com/office/drawing/2014/main" id="{9EC3A59F-D8FA-AA48-9173-2E8D0C714B90}"/>
                  </a:ext>
                </a:extLst>
              </p:cNvPr>
              <p:cNvSpPr>
                <a:spLocks noChangeAspect="1"/>
              </p:cNvSpPr>
              <p:nvPr/>
            </p:nvSpPr>
            <p:spPr>
              <a:xfrm rot="18861538">
                <a:off x="3817554" y="12853865"/>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3" name="Oval 42">
                <a:extLst>
                  <a:ext uri="{FF2B5EF4-FFF2-40B4-BE49-F238E27FC236}">
                    <a16:creationId xmlns:a16="http://schemas.microsoft.com/office/drawing/2014/main" id="{D1ADEFC0-BB6B-0C45-9C2C-E5BB83EC50A1}"/>
                  </a:ext>
                </a:extLst>
              </p:cNvPr>
              <p:cNvSpPr>
                <a:spLocks noChangeAspect="1"/>
              </p:cNvSpPr>
              <p:nvPr/>
            </p:nvSpPr>
            <p:spPr>
              <a:xfrm rot="18861538">
                <a:off x="4034197" y="12851482"/>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44" name="Oval 43">
                <a:extLst>
                  <a:ext uri="{FF2B5EF4-FFF2-40B4-BE49-F238E27FC236}">
                    <a16:creationId xmlns:a16="http://schemas.microsoft.com/office/drawing/2014/main" id="{EF39B24D-B328-EB4C-B3F1-196B33CBF18A}"/>
                  </a:ext>
                </a:extLst>
              </p:cNvPr>
              <p:cNvSpPr>
                <a:spLocks noChangeAspect="1"/>
              </p:cNvSpPr>
              <p:nvPr/>
            </p:nvSpPr>
            <p:spPr>
              <a:xfrm rot="18861538">
                <a:off x="4249251" y="12849101"/>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grpSp>
        <p:grpSp>
          <p:nvGrpSpPr>
            <p:cNvPr id="18" name="Group 37">
              <a:extLst>
                <a:ext uri="{FF2B5EF4-FFF2-40B4-BE49-F238E27FC236}">
                  <a16:creationId xmlns:a16="http://schemas.microsoft.com/office/drawing/2014/main" id="{389D5C3C-7E73-4745-9749-5B11AC776595}"/>
                </a:ext>
              </a:extLst>
            </p:cNvPr>
            <p:cNvGrpSpPr>
              <a:grpSpLocks/>
            </p:cNvGrpSpPr>
            <p:nvPr/>
          </p:nvGrpSpPr>
          <p:grpSpPr bwMode="auto">
            <a:xfrm>
              <a:off x="1948342" y="5767817"/>
              <a:ext cx="2434648" cy="72676"/>
              <a:chOff x="1878897" y="12847070"/>
              <a:chExt cx="2434648" cy="72676"/>
            </a:xfrm>
            <a:grpFill/>
          </p:grpSpPr>
          <p:sp>
            <p:nvSpPr>
              <p:cNvPr id="19" name="Oval 18">
                <a:extLst>
                  <a:ext uri="{FF2B5EF4-FFF2-40B4-BE49-F238E27FC236}">
                    <a16:creationId xmlns:a16="http://schemas.microsoft.com/office/drawing/2014/main" id="{7C7EC358-9E4B-DA42-B517-2EA9553339A5}"/>
                  </a:ext>
                </a:extLst>
              </p:cNvPr>
              <p:cNvSpPr>
                <a:spLocks noChangeAspect="1"/>
              </p:cNvSpPr>
              <p:nvPr/>
            </p:nvSpPr>
            <p:spPr>
              <a:xfrm rot="18861538">
                <a:off x="1878088" y="12852643"/>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0" name="Oval 19">
                <a:extLst>
                  <a:ext uri="{FF2B5EF4-FFF2-40B4-BE49-F238E27FC236}">
                    <a16:creationId xmlns:a16="http://schemas.microsoft.com/office/drawing/2014/main" id="{414E0111-F3AC-5D4D-A889-98EDC2888CB3}"/>
                  </a:ext>
                </a:extLst>
              </p:cNvPr>
              <p:cNvSpPr>
                <a:spLocks noChangeAspect="1"/>
              </p:cNvSpPr>
              <p:nvPr/>
            </p:nvSpPr>
            <p:spPr>
              <a:xfrm rot="18861538">
                <a:off x="2094731"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id="{F19A0BFD-9873-1E4E-A860-258C9596B0DB}"/>
                  </a:ext>
                </a:extLst>
              </p:cNvPr>
              <p:cNvSpPr>
                <a:spLocks noChangeAspect="1"/>
              </p:cNvSpPr>
              <p:nvPr/>
            </p:nvSpPr>
            <p:spPr>
              <a:xfrm rot="18861538">
                <a:off x="2309786" y="12847879"/>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2" name="Oval 21">
                <a:extLst>
                  <a:ext uri="{FF2B5EF4-FFF2-40B4-BE49-F238E27FC236}">
                    <a16:creationId xmlns:a16="http://schemas.microsoft.com/office/drawing/2014/main" id="{7C6EFD27-B718-A748-9207-96F3B4647E0E}"/>
                  </a:ext>
                </a:extLst>
              </p:cNvPr>
              <p:cNvSpPr>
                <a:spLocks noChangeAspect="1"/>
              </p:cNvSpPr>
              <p:nvPr/>
            </p:nvSpPr>
            <p:spPr>
              <a:xfrm rot="18861538">
                <a:off x="2525635" y="12852642"/>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3" name="Oval 22">
                <a:extLst>
                  <a:ext uri="{FF2B5EF4-FFF2-40B4-BE49-F238E27FC236}">
                    <a16:creationId xmlns:a16="http://schemas.microsoft.com/office/drawing/2014/main" id="{3C8FDF9A-7DD8-8C40-93D8-0D1365D10450}"/>
                  </a:ext>
                </a:extLst>
              </p:cNvPr>
              <p:cNvSpPr>
                <a:spLocks noChangeAspect="1"/>
              </p:cNvSpPr>
              <p:nvPr/>
            </p:nvSpPr>
            <p:spPr>
              <a:xfrm rot="18861538">
                <a:off x="2740690"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5" name="Oval 24">
                <a:extLst>
                  <a:ext uri="{FF2B5EF4-FFF2-40B4-BE49-F238E27FC236}">
                    <a16:creationId xmlns:a16="http://schemas.microsoft.com/office/drawing/2014/main" id="{7FAAEA19-D179-0946-9943-FFBFEC968213}"/>
                  </a:ext>
                </a:extLst>
              </p:cNvPr>
              <p:cNvSpPr>
                <a:spLocks noChangeAspect="1"/>
              </p:cNvSpPr>
              <p:nvPr/>
            </p:nvSpPr>
            <p:spPr>
              <a:xfrm rot="18861538">
                <a:off x="2955745" y="12855818"/>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6" name="Oval 25">
                <a:extLst>
                  <a:ext uri="{FF2B5EF4-FFF2-40B4-BE49-F238E27FC236}">
                    <a16:creationId xmlns:a16="http://schemas.microsoft.com/office/drawing/2014/main" id="{00578CD1-195F-524C-ADA2-1F858DF7481A}"/>
                  </a:ext>
                </a:extLst>
              </p:cNvPr>
              <p:cNvSpPr>
                <a:spLocks noChangeAspect="1"/>
              </p:cNvSpPr>
              <p:nvPr/>
            </p:nvSpPr>
            <p:spPr>
              <a:xfrm rot="18861538">
                <a:off x="3172388" y="12853436"/>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7" name="Oval 26">
                <a:extLst>
                  <a:ext uri="{FF2B5EF4-FFF2-40B4-BE49-F238E27FC236}">
                    <a16:creationId xmlns:a16="http://schemas.microsoft.com/office/drawing/2014/main" id="{CADE7F07-9587-AD46-8A47-74180CAF84E8}"/>
                  </a:ext>
                </a:extLst>
              </p:cNvPr>
              <p:cNvSpPr>
                <a:spLocks noChangeAspect="1"/>
              </p:cNvSpPr>
              <p:nvPr/>
            </p:nvSpPr>
            <p:spPr>
              <a:xfrm rot="18861538">
                <a:off x="3387443" y="12851054"/>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8" name="Oval 27">
                <a:extLst>
                  <a:ext uri="{FF2B5EF4-FFF2-40B4-BE49-F238E27FC236}">
                    <a16:creationId xmlns:a16="http://schemas.microsoft.com/office/drawing/2014/main" id="{4CF5E9F8-0F0B-1240-A59C-962CD4014741}"/>
                  </a:ext>
                </a:extLst>
              </p:cNvPr>
              <p:cNvSpPr>
                <a:spLocks noChangeAspect="1"/>
              </p:cNvSpPr>
              <p:nvPr/>
            </p:nvSpPr>
            <p:spPr>
              <a:xfrm rot="18861538">
                <a:off x="3603293" y="12847879"/>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29" name="Oval 28">
                <a:extLst>
                  <a:ext uri="{FF2B5EF4-FFF2-40B4-BE49-F238E27FC236}">
                    <a16:creationId xmlns:a16="http://schemas.microsoft.com/office/drawing/2014/main" id="{59AB83CA-19B1-144E-9246-8D5DD0DCC50A}"/>
                  </a:ext>
                </a:extLst>
              </p:cNvPr>
              <p:cNvSpPr>
                <a:spLocks noChangeAspect="1"/>
              </p:cNvSpPr>
              <p:nvPr/>
            </p:nvSpPr>
            <p:spPr>
              <a:xfrm rot="18861538">
                <a:off x="3817554" y="12854230"/>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0" name="Oval 29">
                <a:extLst>
                  <a:ext uri="{FF2B5EF4-FFF2-40B4-BE49-F238E27FC236}">
                    <a16:creationId xmlns:a16="http://schemas.microsoft.com/office/drawing/2014/main" id="{ADA2358D-74E5-3045-B642-F8F02776EAC2}"/>
                  </a:ext>
                </a:extLst>
              </p:cNvPr>
              <p:cNvSpPr>
                <a:spLocks noChangeAspect="1"/>
              </p:cNvSpPr>
              <p:nvPr/>
            </p:nvSpPr>
            <p:spPr>
              <a:xfrm rot="18861538">
                <a:off x="4034197" y="12851849"/>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sp>
            <p:nvSpPr>
              <p:cNvPr id="31" name="Oval 30">
                <a:extLst>
                  <a:ext uri="{FF2B5EF4-FFF2-40B4-BE49-F238E27FC236}">
                    <a16:creationId xmlns:a16="http://schemas.microsoft.com/office/drawing/2014/main" id="{4AF2E48C-B64B-A240-BEB1-73E67445D502}"/>
                  </a:ext>
                </a:extLst>
              </p:cNvPr>
              <p:cNvSpPr>
                <a:spLocks noChangeAspect="1"/>
              </p:cNvSpPr>
              <p:nvPr/>
            </p:nvSpPr>
            <p:spPr>
              <a:xfrm rot="18861538">
                <a:off x="4249251" y="12849467"/>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p>
            </p:txBody>
          </p:sp>
        </p:grpSp>
      </p:grpSp>
      <p:sp>
        <p:nvSpPr>
          <p:cNvPr id="45" name="Rectangle 44">
            <a:extLst>
              <a:ext uri="{FF2B5EF4-FFF2-40B4-BE49-F238E27FC236}">
                <a16:creationId xmlns:a16="http://schemas.microsoft.com/office/drawing/2014/main" id="{723DAF48-D28D-BA4B-8B90-2FD337AF6E5B}"/>
              </a:ext>
            </a:extLst>
          </p:cNvPr>
          <p:cNvSpPr/>
          <p:nvPr/>
        </p:nvSpPr>
        <p:spPr bwMode="auto">
          <a:xfrm>
            <a:off x="0" y="10582381"/>
            <a:ext cx="7775575" cy="325331"/>
          </a:xfrm>
          <a:prstGeom prst="rect">
            <a:avLst/>
          </a:prstGeom>
          <a:solidFill>
            <a:srgbClr val="39A6FA"/>
          </a:solidFill>
          <a:ln w="63500">
            <a:noFill/>
            <a:miter lim="800000"/>
          </a:ln>
        </p:spPr>
        <p:txBody>
          <a:bodyPr vert="horz" wrap="square" lIns="91440" tIns="45720" rIns="91440" bIns="45720" numCol="1" rtlCol="0" anchor="t" anchorCtr="0" compatLnSpc="1">
            <a:prstTxWarp prst="textNoShape">
              <a:avLst/>
            </a:prstTxWarp>
          </a:bodyPr>
          <a:lstStyle/>
          <a:p>
            <a:pPr algn="ctr"/>
            <a:r>
              <a:rPr lang="en-US" spc="100" dirty="0">
                <a:solidFill>
                  <a:schemeClr val="accent2"/>
                </a:solidFill>
                <a:latin typeface="Montserrat" panose="02000505000000020004" pitchFamily="2" charset="0"/>
                <a:ea typeface="Open Sans" panose="020B0606030504020204" pitchFamily="34" charset="0"/>
                <a:cs typeface="Open Sans" panose="020B0606030504020204" pitchFamily="34" charset="0"/>
              </a:rPr>
              <a:t>.</a:t>
            </a:r>
            <a:endParaRPr lang="fr-CA" dirty="0"/>
          </a:p>
        </p:txBody>
      </p:sp>
    </p:spTree>
    <p:extLst>
      <p:ext uri="{BB962C8B-B14F-4D97-AF65-F5344CB8AC3E}">
        <p14:creationId xmlns:p14="http://schemas.microsoft.com/office/powerpoint/2010/main" val="4126260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52">
            <a:extLst>
              <a:ext uri="{FF2B5EF4-FFF2-40B4-BE49-F238E27FC236}">
                <a16:creationId xmlns:a16="http://schemas.microsoft.com/office/drawing/2014/main" id="{AC8BC615-26CA-4BCA-9972-C93FB24A09AB}"/>
              </a:ext>
            </a:extLst>
          </p:cNvPr>
          <p:cNvSpPr txBox="1"/>
          <p:nvPr/>
        </p:nvSpPr>
        <p:spPr>
          <a:xfrm>
            <a:off x="687388" y="713807"/>
            <a:ext cx="6400800" cy="4695709"/>
          </a:xfrm>
          <a:prstGeom prst="rect">
            <a:avLst/>
          </a:prstGeom>
          <a:noFill/>
        </p:spPr>
        <p:txBody>
          <a:bodyPr wrap="square" rtlCol="0">
            <a:spAutoFit/>
          </a:bodyPr>
          <a:lstStyle/>
          <a:p>
            <a:r>
              <a:rPr lang="en-US" sz="1400" i="1" spc="300" dirty="0">
                <a:solidFill>
                  <a:srgbClr val="0077D8"/>
                </a:solidFill>
                <a:latin typeface="Calibri" panose="020F0502020204030204" pitchFamily="34" charset="0"/>
                <a:ea typeface="Open Sans" panose="020B0606030504020204" pitchFamily="34" charset="0"/>
                <a:cs typeface="Calibri" panose="020F0502020204030204" pitchFamily="34" charset="0"/>
              </a:rPr>
              <a:t>STEP 4</a:t>
            </a:r>
            <a:r>
              <a:rPr lang="fr-CA" sz="1400" i="1" spc="100" dirty="0">
                <a:solidFill>
                  <a:srgbClr val="0077D8"/>
                </a:solidFill>
                <a:latin typeface="Calibri" panose="020F0502020204030204" pitchFamily="34" charset="0"/>
                <a:ea typeface="Open Sans" panose="020B0606030504020204" pitchFamily="34" charset="0"/>
                <a:cs typeface="Calibri" panose="020F0502020204030204" pitchFamily="34" charset="0"/>
              </a:rPr>
              <a:t> </a:t>
            </a:r>
          </a:p>
          <a:p>
            <a:r>
              <a:rPr lang="fr-CA" sz="1600" b="1" spc="100" dirty="0">
                <a:solidFill>
                  <a:srgbClr val="0077D8"/>
                </a:solidFill>
                <a:ea typeface="Open Sans" panose="020B0606030504020204" pitchFamily="34" charset="0"/>
                <a:cs typeface="Open Sans" panose="020B0606030504020204" pitchFamily="34" charset="0"/>
              </a:rPr>
              <a:t>COLLECT YOUR NECESSARY DOCUMENTS</a:t>
            </a:r>
          </a:p>
          <a:p>
            <a:pPr defTabSz="148590">
              <a:lnSpc>
                <a:spcPct val="150000"/>
              </a:lnSpc>
            </a:pPr>
            <a:r>
              <a:rPr lang="fr-CA" sz="1200" spc="100" dirty="0">
                <a:solidFill>
                  <a:srgbClr val="0077D8"/>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Gather proof of employment, including pay stubs and tax returns from past      	two years</a:t>
            </a:r>
            <a:r>
              <a:rPr lang="fr-CA" sz="1200" spc="100" dirty="0">
                <a:solidFill>
                  <a:srgbClr val="21202E"/>
                </a:solidFill>
                <a:ea typeface="Open Sans" panose="020B0606030504020204" pitchFamily="34" charset="0"/>
                <a:cs typeface="Open Sans" panose="020B0606030504020204" pitchFamily="34" charset="0"/>
              </a:rPr>
              <a:t>. </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Print bank and investment account statements from past 90 days.  </a:t>
            </a:r>
          </a:p>
          <a:p>
            <a:pPr defTabSz="148590">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List your previous addresses of residence and current landlord’s                  	contact information. </a:t>
            </a:r>
          </a:p>
          <a:p>
            <a:pPr>
              <a:lnSpc>
                <a:spcPct val="150000"/>
              </a:lnSpc>
            </a:pPr>
            <a:endParaRPr lang="fr-CA" sz="1200" spc="100" dirty="0">
              <a:solidFill>
                <a:schemeClr val="tx1">
                  <a:lumMod val="50000"/>
                  <a:lumOff val="50000"/>
                </a:schemeClr>
              </a:solidFill>
              <a:latin typeface="Calibri" panose="020F0502020204030204" pitchFamily="34" charset="0"/>
              <a:ea typeface="Open Sans" panose="020B0606030504020204" pitchFamily="34" charset="0"/>
              <a:cs typeface="Open Sans" panose="020B0606030504020204" pitchFamily="34" charset="0"/>
            </a:endParaRPr>
          </a:p>
          <a:p>
            <a:pPr>
              <a:lnSpc>
                <a:spcPct val="150000"/>
              </a:lnSpc>
            </a:pPr>
            <a:r>
              <a:rPr lang="en-US" sz="1400" i="1" spc="300" dirty="0">
                <a:solidFill>
                  <a:srgbClr val="0077D8"/>
                </a:solidFill>
                <a:latin typeface="Calibri" panose="020F0502020204030204" pitchFamily="34" charset="0"/>
                <a:ea typeface="Open Sans" panose="020B0606030504020204" pitchFamily="34" charset="0"/>
                <a:cs typeface="Calibri" panose="020F0502020204030204" pitchFamily="34" charset="0"/>
              </a:rPr>
              <a:t>STEP 5</a:t>
            </a:r>
            <a:r>
              <a:rPr lang="fr-CA" sz="1400" i="1" spc="100" dirty="0">
                <a:solidFill>
                  <a:srgbClr val="0077D8"/>
                </a:solidFill>
                <a:latin typeface="Calibri" panose="020F0502020204030204" pitchFamily="34" charset="0"/>
                <a:ea typeface="Open Sans" panose="020B0606030504020204" pitchFamily="34" charset="0"/>
                <a:cs typeface="Calibri" panose="020F0502020204030204" pitchFamily="34" charset="0"/>
              </a:rPr>
              <a:t> </a:t>
            </a:r>
          </a:p>
          <a:p>
            <a:r>
              <a:rPr lang="fr-CA" sz="1600" b="1" spc="100" dirty="0">
                <a:solidFill>
                  <a:srgbClr val="0077D8"/>
                </a:solidFill>
                <a:ea typeface="Open Sans" panose="020B0606030504020204" pitchFamily="34" charset="0"/>
                <a:cs typeface="Open Sans" panose="020B0606030504020204" pitchFamily="34" charset="0"/>
              </a:rPr>
              <a:t>RESEARCH LENDERS AND MORTGAGE OPTIONS</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Gather quotes from lenders, comparing rates, fees and terms.  </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Get pre-qualified for a loan to show sellers you’re serious.  </a:t>
            </a:r>
          </a:p>
          <a:p>
            <a:pPr>
              <a:lnSpc>
                <a:spcPct val="150000"/>
              </a:lnSpc>
            </a:pPr>
            <a:r>
              <a:rPr lang="fr-CA" sz="1200" spc="100" dirty="0">
                <a:solidFill>
                  <a:srgbClr val="0077D8"/>
                </a:solidFill>
                <a:ea typeface="Open Sans" panose="020B0606030504020204" pitchFamily="34" charset="0"/>
                <a:cs typeface="Open Sans" panose="020B0606030504020204" pitchFamily="34" charset="0"/>
              </a:rPr>
              <a:t>•</a:t>
            </a:r>
            <a:r>
              <a:rPr lang="fr-CA" sz="1200" spc="100" dirty="0">
                <a:solidFill>
                  <a:srgbClr val="21202E"/>
                </a:solidFill>
                <a:ea typeface="Open Sans" panose="020B0606030504020204" pitchFamily="34" charset="0"/>
                <a:cs typeface="Open Sans" panose="020B0606030504020204" pitchFamily="34" charset="0"/>
              </a:rPr>
              <a:t> </a:t>
            </a:r>
            <a:r>
              <a:rPr lang="fr-CA" sz="1200" spc="100" dirty="0">
                <a:solidFill>
                  <a:srgbClr val="000000"/>
                </a:solidFill>
                <a:ea typeface="Open Sans" panose="020B0606030504020204" pitchFamily="34" charset="0"/>
                <a:cs typeface="Open Sans" panose="020B0606030504020204" pitchFamily="34" charset="0"/>
              </a:rPr>
              <a:t>Obtain a pre-approval letter.   </a:t>
            </a:r>
          </a:p>
          <a:p>
            <a:pPr>
              <a:lnSpc>
                <a:spcPct val="150000"/>
              </a:lnSpc>
            </a:pPr>
            <a:endParaRPr lang="fr-CA" sz="1200" spc="100" dirty="0">
              <a:solidFill>
                <a:schemeClr val="tx1">
                  <a:lumMod val="50000"/>
                  <a:lumOff val="50000"/>
                </a:schemeClr>
              </a:solidFill>
              <a:ea typeface="Open Sans" panose="020B0606030504020204" pitchFamily="34" charset="0"/>
              <a:cs typeface="Open Sans" panose="020B0606030504020204" pitchFamily="34" charset="0"/>
            </a:endParaRPr>
          </a:p>
          <a:p>
            <a:pPr>
              <a:lnSpc>
                <a:spcPct val="150000"/>
              </a:lnSpc>
            </a:pPr>
            <a:r>
              <a:rPr lang="fr-CA" sz="1200" b="1" spc="100" dirty="0">
                <a:solidFill>
                  <a:srgbClr val="0077D8"/>
                </a:solidFill>
                <a:latin typeface="Calibri" panose="020F0502020204030204" pitchFamily="34" charset="0"/>
                <a:ea typeface="Open Sans" panose="020B0606030504020204" pitchFamily="34" charset="0"/>
                <a:cs typeface="Calibri" panose="020F0502020204030204" pitchFamily="34" charset="0"/>
              </a:rPr>
              <a:t>NOTE</a:t>
            </a:r>
            <a:r>
              <a:rPr lang="fr-CA" sz="1200" b="1" spc="100" dirty="0">
                <a:solidFill>
                  <a:schemeClr val="accent2"/>
                </a:solidFill>
                <a:latin typeface="Calibri" panose="020F0502020204030204" pitchFamily="34" charset="0"/>
                <a:ea typeface="Open Sans" panose="020B0606030504020204" pitchFamily="34" charset="0"/>
                <a:cs typeface="Calibri" panose="020F0502020204030204" pitchFamily="34" charset="0"/>
              </a:rPr>
              <a:t>: </a:t>
            </a:r>
            <a:r>
              <a:rPr lang="fr-CA" sz="1200" spc="100" dirty="0">
                <a:solidFill>
                  <a:srgbClr val="000000"/>
                </a:solidFill>
                <a:ea typeface="Open Sans" panose="020B0606030504020204" pitchFamily="34" charset="0"/>
                <a:cs typeface="Open Sans" panose="020B0606030504020204" pitchFamily="34" charset="0"/>
              </a:rPr>
              <a:t>This requires a credit and background check, but it can strengthen your buying position.  </a:t>
            </a:r>
          </a:p>
          <a:p>
            <a:pPr>
              <a:lnSpc>
                <a:spcPct val="150000"/>
              </a:lnSpc>
            </a:pPr>
            <a:endParaRPr lang="fr-CA" sz="1200" spc="100" dirty="0">
              <a:solidFill>
                <a:schemeClr val="tx1">
                  <a:lumMod val="50000"/>
                  <a:lumOff val="50000"/>
                </a:schemeClr>
              </a:solidFill>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8B1AFFA7-38F0-704E-A072-43C9C6B6B5EC}"/>
              </a:ext>
            </a:extLst>
          </p:cNvPr>
          <p:cNvSpPr txBox="1">
            <a:spLocks/>
          </p:cNvSpPr>
          <p:nvPr/>
        </p:nvSpPr>
        <p:spPr>
          <a:xfrm>
            <a:off x="591671" y="5658579"/>
            <a:ext cx="2480302" cy="400110"/>
          </a:xfrm>
          <a:prstGeom prst="rect">
            <a:avLst/>
          </a:prstGeom>
          <a:noFill/>
          <a:effectLst/>
        </p:spPr>
        <p:txBody>
          <a:bodyPr wrap="square" rtlCol="0">
            <a:spAutoFit/>
          </a:bodyPr>
          <a:lstStyle/>
          <a:p>
            <a:r>
              <a:rPr lang="en-CA" sz="2000" b="1" spc="300" dirty="0">
                <a:solidFill>
                  <a:srgbClr val="0077D8"/>
                </a:solidFill>
                <a:latin typeface="Calibri" panose="020F0502020204030204" pitchFamily="34" charset="0"/>
                <a:ea typeface="Open Sans" panose="020B0606030504020204" pitchFamily="34" charset="0"/>
                <a:cs typeface="Calibri" panose="020F0502020204030204" pitchFamily="34" charset="0"/>
              </a:rPr>
              <a:t>MUST HAVES</a:t>
            </a:r>
            <a:endParaRPr lang="fr-CA" sz="2000" b="1" spc="300" dirty="0">
              <a:solidFill>
                <a:srgbClr val="0077D8"/>
              </a:solidFill>
              <a:latin typeface="Calibri" panose="020F0502020204030204" pitchFamily="34" charset="0"/>
              <a:ea typeface="Open Sans" panose="020B0606030504020204" pitchFamily="34" charset="0"/>
              <a:cs typeface="Calibri" panose="020F0502020204030204" pitchFamily="34" charset="0"/>
            </a:endParaRPr>
          </a:p>
        </p:txBody>
      </p:sp>
      <p:grpSp>
        <p:nvGrpSpPr>
          <p:cNvPr id="5" name="Group 35">
            <a:extLst>
              <a:ext uri="{FF2B5EF4-FFF2-40B4-BE49-F238E27FC236}">
                <a16:creationId xmlns:a16="http://schemas.microsoft.com/office/drawing/2014/main" id="{7DCE6483-C70D-9740-8418-71E988980766}"/>
              </a:ext>
            </a:extLst>
          </p:cNvPr>
          <p:cNvGrpSpPr>
            <a:grpSpLocks/>
          </p:cNvGrpSpPr>
          <p:nvPr/>
        </p:nvGrpSpPr>
        <p:grpSpPr bwMode="auto">
          <a:xfrm>
            <a:off x="687388" y="6133092"/>
            <a:ext cx="1900225" cy="177140"/>
            <a:chOff x="1948342" y="5767817"/>
            <a:chExt cx="2434648" cy="227062"/>
          </a:xfrm>
          <a:solidFill>
            <a:srgbClr val="39A6FA"/>
          </a:solidFill>
        </p:grpSpPr>
        <p:grpSp>
          <p:nvGrpSpPr>
            <p:cNvPr id="6" name="Group 36">
              <a:extLst>
                <a:ext uri="{FF2B5EF4-FFF2-40B4-BE49-F238E27FC236}">
                  <a16:creationId xmlns:a16="http://schemas.microsoft.com/office/drawing/2014/main" id="{A3BA90D9-63B1-0542-ABA1-43B863E694B5}"/>
                </a:ext>
              </a:extLst>
            </p:cNvPr>
            <p:cNvGrpSpPr>
              <a:grpSpLocks/>
            </p:cNvGrpSpPr>
            <p:nvPr/>
          </p:nvGrpSpPr>
          <p:grpSpPr bwMode="auto">
            <a:xfrm>
              <a:off x="1948342" y="5922203"/>
              <a:ext cx="2434648" cy="72676"/>
              <a:chOff x="1878897" y="12847070"/>
              <a:chExt cx="2434648" cy="72676"/>
            </a:xfrm>
            <a:grpFill/>
          </p:grpSpPr>
          <p:sp>
            <p:nvSpPr>
              <p:cNvPr id="20" name="Oval 19">
                <a:extLst>
                  <a:ext uri="{FF2B5EF4-FFF2-40B4-BE49-F238E27FC236}">
                    <a16:creationId xmlns:a16="http://schemas.microsoft.com/office/drawing/2014/main" id="{BB0870D2-8F54-FE42-86C5-363575989337}"/>
                  </a:ext>
                </a:extLst>
              </p:cNvPr>
              <p:cNvSpPr>
                <a:spLocks noChangeAspect="1"/>
              </p:cNvSpPr>
              <p:nvPr/>
            </p:nvSpPr>
            <p:spPr>
              <a:xfrm rot="18861538">
                <a:off x="1878088" y="12852277"/>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1" name="Oval 20">
                <a:extLst>
                  <a:ext uri="{FF2B5EF4-FFF2-40B4-BE49-F238E27FC236}">
                    <a16:creationId xmlns:a16="http://schemas.microsoft.com/office/drawing/2014/main" id="{4766B0E6-426C-5B4A-BFCB-CB97FA5C1769}"/>
                  </a:ext>
                </a:extLst>
              </p:cNvPr>
              <p:cNvSpPr>
                <a:spLocks noChangeAspect="1"/>
              </p:cNvSpPr>
              <p:nvPr/>
            </p:nvSpPr>
            <p:spPr>
              <a:xfrm rot="18861538">
                <a:off x="2094731"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2" name="Oval 21">
                <a:extLst>
                  <a:ext uri="{FF2B5EF4-FFF2-40B4-BE49-F238E27FC236}">
                    <a16:creationId xmlns:a16="http://schemas.microsoft.com/office/drawing/2014/main" id="{4A03F524-CCCC-7349-8C63-29AFDB3B6BC8}"/>
                  </a:ext>
                </a:extLst>
              </p:cNvPr>
              <p:cNvSpPr>
                <a:spLocks noChangeAspect="1"/>
              </p:cNvSpPr>
              <p:nvPr/>
            </p:nvSpPr>
            <p:spPr>
              <a:xfrm rot="18861538">
                <a:off x="2309786" y="12847514"/>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3" name="Oval 22">
                <a:extLst>
                  <a:ext uri="{FF2B5EF4-FFF2-40B4-BE49-F238E27FC236}">
                    <a16:creationId xmlns:a16="http://schemas.microsoft.com/office/drawing/2014/main" id="{D2734409-DBBC-BA40-BA1A-B37664D39BAB}"/>
                  </a:ext>
                </a:extLst>
              </p:cNvPr>
              <p:cNvSpPr>
                <a:spLocks noChangeAspect="1"/>
              </p:cNvSpPr>
              <p:nvPr/>
            </p:nvSpPr>
            <p:spPr>
              <a:xfrm rot="18861538">
                <a:off x="2525635" y="12852277"/>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4" name="Oval 23">
                <a:extLst>
                  <a:ext uri="{FF2B5EF4-FFF2-40B4-BE49-F238E27FC236}">
                    <a16:creationId xmlns:a16="http://schemas.microsoft.com/office/drawing/2014/main" id="{408B7EDD-4D89-F844-B235-D1D918C243B9}"/>
                  </a:ext>
                </a:extLst>
              </p:cNvPr>
              <p:cNvSpPr>
                <a:spLocks noChangeAspect="1"/>
              </p:cNvSpPr>
              <p:nvPr/>
            </p:nvSpPr>
            <p:spPr>
              <a:xfrm rot="18861538">
                <a:off x="2740690"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5" name="Oval 24">
                <a:extLst>
                  <a:ext uri="{FF2B5EF4-FFF2-40B4-BE49-F238E27FC236}">
                    <a16:creationId xmlns:a16="http://schemas.microsoft.com/office/drawing/2014/main" id="{EE2EBE3C-7DC9-D441-ACF8-D4FAD8E0F2AB}"/>
                  </a:ext>
                </a:extLst>
              </p:cNvPr>
              <p:cNvSpPr>
                <a:spLocks noChangeAspect="1"/>
              </p:cNvSpPr>
              <p:nvPr/>
            </p:nvSpPr>
            <p:spPr>
              <a:xfrm rot="18861538">
                <a:off x="2955745" y="12855452"/>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6" name="Oval 25">
                <a:extLst>
                  <a:ext uri="{FF2B5EF4-FFF2-40B4-BE49-F238E27FC236}">
                    <a16:creationId xmlns:a16="http://schemas.microsoft.com/office/drawing/2014/main" id="{DBBABB93-7C93-3D45-AE5E-54CFE14DDA61}"/>
                  </a:ext>
                </a:extLst>
              </p:cNvPr>
              <p:cNvSpPr>
                <a:spLocks noChangeAspect="1"/>
              </p:cNvSpPr>
              <p:nvPr/>
            </p:nvSpPr>
            <p:spPr>
              <a:xfrm rot="18861538">
                <a:off x="3172388" y="12853071"/>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7" name="Oval 26">
                <a:extLst>
                  <a:ext uri="{FF2B5EF4-FFF2-40B4-BE49-F238E27FC236}">
                    <a16:creationId xmlns:a16="http://schemas.microsoft.com/office/drawing/2014/main" id="{ABBB447D-F737-E543-81AA-AB45C6CEB05B}"/>
                  </a:ext>
                </a:extLst>
              </p:cNvPr>
              <p:cNvSpPr>
                <a:spLocks noChangeAspect="1"/>
              </p:cNvSpPr>
              <p:nvPr/>
            </p:nvSpPr>
            <p:spPr>
              <a:xfrm rot="18861538">
                <a:off x="3387443" y="12850689"/>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8" name="Oval 27">
                <a:extLst>
                  <a:ext uri="{FF2B5EF4-FFF2-40B4-BE49-F238E27FC236}">
                    <a16:creationId xmlns:a16="http://schemas.microsoft.com/office/drawing/2014/main" id="{1E9C31FA-7A86-9E47-814E-E3F158E9FCD5}"/>
                  </a:ext>
                </a:extLst>
              </p:cNvPr>
              <p:cNvSpPr>
                <a:spLocks noChangeAspect="1"/>
              </p:cNvSpPr>
              <p:nvPr/>
            </p:nvSpPr>
            <p:spPr>
              <a:xfrm rot="18861538">
                <a:off x="3603293" y="12847513"/>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9" name="Oval 28">
                <a:extLst>
                  <a:ext uri="{FF2B5EF4-FFF2-40B4-BE49-F238E27FC236}">
                    <a16:creationId xmlns:a16="http://schemas.microsoft.com/office/drawing/2014/main" id="{150ECC79-CC29-6646-8891-70AFD413D199}"/>
                  </a:ext>
                </a:extLst>
              </p:cNvPr>
              <p:cNvSpPr>
                <a:spLocks noChangeAspect="1"/>
              </p:cNvSpPr>
              <p:nvPr/>
            </p:nvSpPr>
            <p:spPr>
              <a:xfrm rot="18861538">
                <a:off x="3817554" y="12853865"/>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30" name="Oval 29">
                <a:extLst>
                  <a:ext uri="{FF2B5EF4-FFF2-40B4-BE49-F238E27FC236}">
                    <a16:creationId xmlns:a16="http://schemas.microsoft.com/office/drawing/2014/main" id="{A6239B66-C9E6-8A41-92C8-001D6F27520B}"/>
                  </a:ext>
                </a:extLst>
              </p:cNvPr>
              <p:cNvSpPr>
                <a:spLocks noChangeAspect="1"/>
              </p:cNvSpPr>
              <p:nvPr/>
            </p:nvSpPr>
            <p:spPr>
              <a:xfrm rot="18861538">
                <a:off x="4034197" y="12851482"/>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31" name="Oval 30">
                <a:extLst>
                  <a:ext uri="{FF2B5EF4-FFF2-40B4-BE49-F238E27FC236}">
                    <a16:creationId xmlns:a16="http://schemas.microsoft.com/office/drawing/2014/main" id="{ACEB1667-F306-1145-9896-F32BC60DC1CA}"/>
                  </a:ext>
                </a:extLst>
              </p:cNvPr>
              <p:cNvSpPr>
                <a:spLocks noChangeAspect="1"/>
              </p:cNvSpPr>
              <p:nvPr/>
            </p:nvSpPr>
            <p:spPr>
              <a:xfrm rot="18861538">
                <a:off x="4249251" y="12849101"/>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grpSp>
        <p:grpSp>
          <p:nvGrpSpPr>
            <p:cNvPr id="7" name="Group 37">
              <a:extLst>
                <a:ext uri="{FF2B5EF4-FFF2-40B4-BE49-F238E27FC236}">
                  <a16:creationId xmlns:a16="http://schemas.microsoft.com/office/drawing/2014/main" id="{72FF214B-DDCF-6847-92B0-0DDB94EC2087}"/>
                </a:ext>
              </a:extLst>
            </p:cNvPr>
            <p:cNvGrpSpPr>
              <a:grpSpLocks/>
            </p:cNvGrpSpPr>
            <p:nvPr/>
          </p:nvGrpSpPr>
          <p:grpSpPr bwMode="auto">
            <a:xfrm>
              <a:off x="1948342" y="5767817"/>
              <a:ext cx="2434648" cy="72676"/>
              <a:chOff x="1878897" y="12847070"/>
              <a:chExt cx="2434648" cy="72676"/>
            </a:xfrm>
            <a:grpFill/>
          </p:grpSpPr>
          <p:sp>
            <p:nvSpPr>
              <p:cNvPr id="8" name="Oval 7">
                <a:extLst>
                  <a:ext uri="{FF2B5EF4-FFF2-40B4-BE49-F238E27FC236}">
                    <a16:creationId xmlns:a16="http://schemas.microsoft.com/office/drawing/2014/main" id="{88E6E808-5512-3849-95A3-5115B5FD6287}"/>
                  </a:ext>
                </a:extLst>
              </p:cNvPr>
              <p:cNvSpPr>
                <a:spLocks noChangeAspect="1"/>
              </p:cNvSpPr>
              <p:nvPr/>
            </p:nvSpPr>
            <p:spPr>
              <a:xfrm rot="18861538">
                <a:off x="1878088" y="12852643"/>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 name="Oval 8">
                <a:extLst>
                  <a:ext uri="{FF2B5EF4-FFF2-40B4-BE49-F238E27FC236}">
                    <a16:creationId xmlns:a16="http://schemas.microsoft.com/office/drawing/2014/main" id="{F345438A-A441-B447-8B1B-2A0AAAD3CC3C}"/>
                  </a:ext>
                </a:extLst>
              </p:cNvPr>
              <p:cNvSpPr>
                <a:spLocks noChangeAspect="1"/>
              </p:cNvSpPr>
              <p:nvPr/>
            </p:nvSpPr>
            <p:spPr>
              <a:xfrm rot="18861538">
                <a:off x="2094731"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 name="Oval 9">
                <a:extLst>
                  <a:ext uri="{FF2B5EF4-FFF2-40B4-BE49-F238E27FC236}">
                    <a16:creationId xmlns:a16="http://schemas.microsoft.com/office/drawing/2014/main" id="{034B143C-6492-1445-92B6-CB041C5014B9}"/>
                  </a:ext>
                </a:extLst>
              </p:cNvPr>
              <p:cNvSpPr>
                <a:spLocks noChangeAspect="1"/>
              </p:cNvSpPr>
              <p:nvPr/>
            </p:nvSpPr>
            <p:spPr>
              <a:xfrm rot="18861538">
                <a:off x="2309786" y="12847879"/>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1" name="Oval 10">
                <a:extLst>
                  <a:ext uri="{FF2B5EF4-FFF2-40B4-BE49-F238E27FC236}">
                    <a16:creationId xmlns:a16="http://schemas.microsoft.com/office/drawing/2014/main" id="{9088E66D-F2FE-3F49-AF7B-E92AFC4C1668}"/>
                  </a:ext>
                </a:extLst>
              </p:cNvPr>
              <p:cNvSpPr>
                <a:spLocks noChangeAspect="1"/>
              </p:cNvSpPr>
              <p:nvPr/>
            </p:nvSpPr>
            <p:spPr>
              <a:xfrm rot="18861538">
                <a:off x="2525635" y="12852642"/>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2" name="Oval 11">
                <a:extLst>
                  <a:ext uri="{FF2B5EF4-FFF2-40B4-BE49-F238E27FC236}">
                    <a16:creationId xmlns:a16="http://schemas.microsoft.com/office/drawing/2014/main" id="{C311189E-FF3C-3E4C-A2FA-482BC59D5404}"/>
                  </a:ext>
                </a:extLst>
              </p:cNvPr>
              <p:cNvSpPr>
                <a:spLocks noChangeAspect="1"/>
              </p:cNvSpPr>
              <p:nvPr/>
            </p:nvSpPr>
            <p:spPr>
              <a:xfrm rot="18861538">
                <a:off x="2740690"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3" name="Oval 12">
                <a:extLst>
                  <a:ext uri="{FF2B5EF4-FFF2-40B4-BE49-F238E27FC236}">
                    <a16:creationId xmlns:a16="http://schemas.microsoft.com/office/drawing/2014/main" id="{F97367F6-C1D8-2942-9AF0-A3DAFC6ED149}"/>
                  </a:ext>
                </a:extLst>
              </p:cNvPr>
              <p:cNvSpPr>
                <a:spLocks noChangeAspect="1"/>
              </p:cNvSpPr>
              <p:nvPr/>
            </p:nvSpPr>
            <p:spPr>
              <a:xfrm rot="18861538">
                <a:off x="2955745" y="12855818"/>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4" name="Oval 13">
                <a:extLst>
                  <a:ext uri="{FF2B5EF4-FFF2-40B4-BE49-F238E27FC236}">
                    <a16:creationId xmlns:a16="http://schemas.microsoft.com/office/drawing/2014/main" id="{8EE96723-4905-3648-89E9-07339FAC0B10}"/>
                  </a:ext>
                </a:extLst>
              </p:cNvPr>
              <p:cNvSpPr>
                <a:spLocks noChangeAspect="1"/>
              </p:cNvSpPr>
              <p:nvPr/>
            </p:nvSpPr>
            <p:spPr>
              <a:xfrm rot="18861538">
                <a:off x="3172388" y="12853436"/>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5" name="Oval 14">
                <a:extLst>
                  <a:ext uri="{FF2B5EF4-FFF2-40B4-BE49-F238E27FC236}">
                    <a16:creationId xmlns:a16="http://schemas.microsoft.com/office/drawing/2014/main" id="{AA2476A3-59EA-D944-9D78-E304AD8F890D}"/>
                  </a:ext>
                </a:extLst>
              </p:cNvPr>
              <p:cNvSpPr>
                <a:spLocks noChangeAspect="1"/>
              </p:cNvSpPr>
              <p:nvPr/>
            </p:nvSpPr>
            <p:spPr>
              <a:xfrm rot="18861538">
                <a:off x="3387443" y="12851054"/>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6" name="Oval 15">
                <a:extLst>
                  <a:ext uri="{FF2B5EF4-FFF2-40B4-BE49-F238E27FC236}">
                    <a16:creationId xmlns:a16="http://schemas.microsoft.com/office/drawing/2014/main" id="{D121AF97-3766-0D44-BBD4-088FB57DE6BE}"/>
                  </a:ext>
                </a:extLst>
              </p:cNvPr>
              <p:cNvSpPr>
                <a:spLocks noChangeAspect="1"/>
              </p:cNvSpPr>
              <p:nvPr/>
            </p:nvSpPr>
            <p:spPr>
              <a:xfrm rot="18861538">
                <a:off x="3603293" y="12847879"/>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7" name="Oval 16">
                <a:extLst>
                  <a:ext uri="{FF2B5EF4-FFF2-40B4-BE49-F238E27FC236}">
                    <a16:creationId xmlns:a16="http://schemas.microsoft.com/office/drawing/2014/main" id="{16BF6A5E-4F49-3E41-A16C-05EE0300E848}"/>
                  </a:ext>
                </a:extLst>
              </p:cNvPr>
              <p:cNvSpPr>
                <a:spLocks noChangeAspect="1"/>
              </p:cNvSpPr>
              <p:nvPr/>
            </p:nvSpPr>
            <p:spPr>
              <a:xfrm rot="18861538">
                <a:off x="3817554" y="12854230"/>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8" name="Oval 17">
                <a:extLst>
                  <a:ext uri="{FF2B5EF4-FFF2-40B4-BE49-F238E27FC236}">
                    <a16:creationId xmlns:a16="http://schemas.microsoft.com/office/drawing/2014/main" id="{3D42D015-4651-7C4E-A4F5-ECB39C35BC43}"/>
                  </a:ext>
                </a:extLst>
              </p:cNvPr>
              <p:cNvSpPr>
                <a:spLocks noChangeAspect="1"/>
              </p:cNvSpPr>
              <p:nvPr/>
            </p:nvSpPr>
            <p:spPr>
              <a:xfrm rot="18861538">
                <a:off x="4034197" y="12851849"/>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9" name="Oval 18">
                <a:extLst>
                  <a:ext uri="{FF2B5EF4-FFF2-40B4-BE49-F238E27FC236}">
                    <a16:creationId xmlns:a16="http://schemas.microsoft.com/office/drawing/2014/main" id="{F426ACDB-0391-9141-A80F-44A8135A29E3}"/>
                  </a:ext>
                </a:extLst>
              </p:cNvPr>
              <p:cNvSpPr>
                <a:spLocks noChangeAspect="1"/>
              </p:cNvSpPr>
              <p:nvPr/>
            </p:nvSpPr>
            <p:spPr>
              <a:xfrm rot="18861538">
                <a:off x="4249251" y="12849467"/>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grpSp>
      </p:grpSp>
      <p:sp>
        <p:nvSpPr>
          <p:cNvPr id="32" name="TextBox 31">
            <a:extLst>
              <a:ext uri="{FF2B5EF4-FFF2-40B4-BE49-F238E27FC236}">
                <a16:creationId xmlns:a16="http://schemas.microsoft.com/office/drawing/2014/main" id="{2F459045-0EC4-4C4D-BE52-DEA08A28EB16}"/>
              </a:ext>
            </a:extLst>
          </p:cNvPr>
          <p:cNvSpPr txBox="1"/>
          <p:nvPr/>
        </p:nvSpPr>
        <p:spPr>
          <a:xfrm>
            <a:off x="590728" y="6454956"/>
            <a:ext cx="2954160" cy="1171667"/>
          </a:xfrm>
          <a:prstGeom prst="rect">
            <a:avLst/>
          </a:prstGeom>
          <a:noFill/>
        </p:spPr>
        <p:txBody>
          <a:bodyPr wrap="square" rtlCol="0">
            <a:spAutoFit/>
          </a:bodyPr>
          <a:lstStyle/>
          <a:p>
            <a:pPr>
              <a:lnSpc>
                <a:spcPct val="150000"/>
              </a:lnSpc>
            </a:pPr>
            <a:r>
              <a:rPr lang="en-US" sz="1200" spc="100" dirty="0">
                <a:solidFill>
                  <a:srgbClr val="000000"/>
                </a:solidFill>
                <a:ea typeface="Open Sans" panose="020B0606030504020204" pitchFamily="34" charset="0"/>
                <a:cs typeface="Open Sans" panose="020B0606030504020204" pitchFamily="34" charset="0"/>
              </a:rPr>
              <a:t>Client must-have #1</a:t>
            </a:r>
          </a:p>
          <a:p>
            <a:pPr>
              <a:lnSpc>
                <a:spcPct val="150000"/>
              </a:lnSpc>
            </a:pPr>
            <a:r>
              <a:rPr lang="en-US" sz="1200" spc="100" dirty="0">
                <a:solidFill>
                  <a:srgbClr val="000000"/>
                </a:solidFill>
                <a:ea typeface="Open Sans" panose="020B0606030504020204" pitchFamily="34" charset="0"/>
                <a:cs typeface="Open Sans" panose="020B0606030504020204" pitchFamily="34" charset="0"/>
              </a:rPr>
              <a:t>Client must-have #2 </a:t>
            </a:r>
          </a:p>
          <a:p>
            <a:pPr>
              <a:lnSpc>
                <a:spcPct val="150000"/>
              </a:lnSpc>
            </a:pPr>
            <a:r>
              <a:rPr lang="en-US" sz="1200" spc="100" dirty="0">
                <a:solidFill>
                  <a:srgbClr val="000000"/>
                </a:solidFill>
                <a:ea typeface="Open Sans" panose="020B0606030504020204" pitchFamily="34" charset="0"/>
                <a:cs typeface="Open Sans" panose="020B0606030504020204" pitchFamily="34" charset="0"/>
              </a:rPr>
              <a:t>Client must-have #3</a:t>
            </a:r>
          </a:p>
          <a:p>
            <a:pPr>
              <a:lnSpc>
                <a:spcPct val="150000"/>
              </a:lnSpc>
            </a:pPr>
            <a:r>
              <a:rPr lang="en-US" sz="1200" spc="100" dirty="0">
                <a:solidFill>
                  <a:srgbClr val="000000"/>
                </a:solidFill>
                <a:ea typeface="Open Sans" panose="020B0606030504020204" pitchFamily="34" charset="0"/>
                <a:cs typeface="Open Sans" panose="020B0606030504020204" pitchFamily="34" charset="0"/>
              </a:rPr>
              <a:t>…</a:t>
            </a:r>
            <a:endParaRPr lang="fr-CA" sz="1200" spc="100" dirty="0">
              <a:solidFill>
                <a:srgbClr val="000000"/>
              </a:solidFill>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3C00A128-9270-7A42-80BF-0F417F02582B}"/>
              </a:ext>
            </a:extLst>
          </p:cNvPr>
          <p:cNvSpPr txBox="1">
            <a:spLocks/>
          </p:cNvSpPr>
          <p:nvPr/>
        </p:nvSpPr>
        <p:spPr>
          <a:xfrm>
            <a:off x="4134789" y="5660352"/>
            <a:ext cx="2851639" cy="400110"/>
          </a:xfrm>
          <a:prstGeom prst="rect">
            <a:avLst/>
          </a:prstGeom>
          <a:noFill/>
          <a:effectLst/>
        </p:spPr>
        <p:txBody>
          <a:bodyPr wrap="square" rtlCol="0">
            <a:spAutoFit/>
          </a:bodyPr>
          <a:lstStyle/>
          <a:p>
            <a:r>
              <a:rPr lang="en-CA" sz="2000" b="1" spc="300" dirty="0">
                <a:solidFill>
                  <a:srgbClr val="0077D8"/>
                </a:solidFill>
                <a:latin typeface="Calibri" panose="020F0502020204030204" pitchFamily="34" charset="0"/>
                <a:ea typeface="Open Sans" panose="020B0606030504020204" pitchFamily="34" charset="0"/>
                <a:cs typeface="Calibri" panose="020F0502020204030204" pitchFamily="34" charset="0"/>
              </a:rPr>
              <a:t>NICE-TO-HAVES</a:t>
            </a:r>
            <a:endParaRPr lang="fr-CA" sz="2000" b="1" spc="300" dirty="0">
              <a:solidFill>
                <a:srgbClr val="0077D8"/>
              </a:solidFill>
              <a:latin typeface="Calibri" panose="020F0502020204030204" pitchFamily="34" charset="0"/>
              <a:ea typeface="Open Sans" panose="020B0606030504020204" pitchFamily="34" charset="0"/>
              <a:cs typeface="Calibri" panose="020F0502020204030204" pitchFamily="34" charset="0"/>
            </a:endParaRPr>
          </a:p>
        </p:txBody>
      </p:sp>
      <p:grpSp>
        <p:nvGrpSpPr>
          <p:cNvPr id="34" name="Group 35">
            <a:extLst>
              <a:ext uri="{FF2B5EF4-FFF2-40B4-BE49-F238E27FC236}">
                <a16:creationId xmlns:a16="http://schemas.microsoft.com/office/drawing/2014/main" id="{8CFC866C-E12A-2440-9EDD-FAA0BD8C648D}"/>
              </a:ext>
            </a:extLst>
          </p:cNvPr>
          <p:cNvGrpSpPr>
            <a:grpSpLocks/>
          </p:cNvGrpSpPr>
          <p:nvPr/>
        </p:nvGrpSpPr>
        <p:grpSpPr bwMode="auto">
          <a:xfrm>
            <a:off x="4248921" y="6175961"/>
            <a:ext cx="1900225" cy="177140"/>
            <a:chOff x="1948342" y="5767817"/>
            <a:chExt cx="2434648" cy="227062"/>
          </a:xfrm>
          <a:solidFill>
            <a:srgbClr val="39A6FA"/>
          </a:solidFill>
        </p:grpSpPr>
        <p:grpSp>
          <p:nvGrpSpPr>
            <p:cNvPr id="35" name="Group 36">
              <a:extLst>
                <a:ext uri="{FF2B5EF4-FFF2-40B4-BE49-F238E27FC236}">
                  <a16:creationId xmlns:a16="http://schemas.microsoft.com/office/drawing/2014/main" id="{B7C3D033-05A6-8049-9EFC-8C07E9A0F649}"/>
                </a:ext>
              </a:extLst>
            </p:cNvPr>
            <p:cNvGrpSpPr>
              <a:grpSpLocks/>
            </p:cNvGrpSpPr>
            <p:nvPr/>
          </p:nvGrpSpPr>
          <p:grpSpPr bwMode="auto">
            <a:xfrm>
              <a:off x="1948342" y="5922203"/>
              <a:ext cx="2434648" cy="72676"/>
              <a:chOff x="1878897" y="12847070"/>
              <a:chExt cx="2434648" cy="72676"/>
            </a:xfrm>
            <a:grpFill/>
          </p:grpSpPr>
          <p:sp>
            <p:nvSpPr>
              <p:cNvPr id="50" name="Oval 49">
                <a:extLst>
                  <a:ext uri="{FF2B5EF4-FFF2-40B4-BE49-F238E27FC236}">
                    <a16:creationId xmlns:a16="http://schemas.microsoft.com/office/drawing/2014/main" id="{E2C3D8C6-3B72-FD4A-9FD2-E5AD2624843B}"/>
                  </a:ext>
                </a:extLst>
              </p:cNvPr>
              <p:cNvSpPr>
                <a:spLocks noChangeAspect="1"/>
              </p:cNvSpPr>
              <p:nvPr/>
            </p:nvSpPr>
            <p:spPr>
              <a:xfrm rot="18861538">
                <a:off x="1878088" y="12852277"/>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51" name="Oval 50">
                <a:extLst>
                  <a:ext uri="{FF2B5EF4-FFF2-40B4-BE49-F238E27FC236}">
                    <a16:creationId xmlns:a16="http://schemas.microsoft.com/office/drawing/2014/main" id="{DD46DD61-C254-D843-86A7-EA7D80AF317F}"/>
                  </a:ext>
                </a:extLst>
              </p:cNvPr>
              <p:cNvSpPr>
                <a:spLocks noChangeAspect="1"/>
              </p:cNvSpPr>
              <p:nvPr/>
            </p:nvSpPr>
            <p:spPr>
              <a:xfrm rot="18861538">
                <a:off x="2094731"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52" name="Oval 51">
                <a:extLst>
                  <a:ext uri="{FF2B5EF4-FFF2-40B4-BE49-F238E27FC236}">
                    <a16:creationId xmlns:a16="http://schemas.microsoft.com/office/drawing/2014/main" id="{62D102C3-523C-1F48-94EB-A120161E2FDC}"/>
                  </a:ext>
                </a:extLst>
              </p:cNvPr>
              <p:cNvSpPr>
                <a:spLocks noChangeAspect="1"/>
              </p:cNvSpPr>
              <p:nvPr/>
            </p:nvSpPr>
            <p:spPr>
              <a:xfrm rot="18861538">
                <a:off x="2309786" y="12847514"/>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54" name="Oval 53">
                <a:extLst>
                  <a:ext uri="{FF2B5EF4-FFF2-40B4-BE49-F238E27FC236}">
                    <a16:creationId xmlns:a16="http://schemas.microsoft.com/office/drawing/2014/main" id="{711604FD-DB0F-3241-8F8A-CD387AD7FEEB}"/>
                  </a:ext>
                </a:extLst>
              </p:cNvPr>
              <p:cNvSpPr>
                <a:spLocks noChangeAspect="1"/>
              </p:cNvSpPr>
              <p:nvPr/>
            </p:nvSpPr>
            <p:spPr>
              <a:xfrm rot="18861538">
                <a:off x="2525635" y="12852277"/>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55" name="Oval 54">
                <a:extLst>
                  <a:ext uri="{FF2B5EF4-FFF2-40B4-BE49-F238E27FC236}">
                    <a16:creationId xmlns:a16="http://schemas.microsoft.com/office/drawing/2014/main" id="{C24C30D5-94BD-594C-B1DA-A4102C325134}"/>
                  </a:ext>
                </a:extLst>
              </p:cNvPr>
              <p:cNvSpPr>
                <a:spLocks noChangeAspect="1"/>
              </p:cNvSpPr>
              <p:nvPr/>
            </p:nvSpPr>
            <p:spPr>
              <a:xfrm rot="18861538">
                <a:off x="2740690"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56" name="Oval 55">
                <a:extLst>
                  <a:ext uri="{FF2B5EF4-FFF2-40B4-BE49-F238E27FC236}">
                    <a16:creationId xmlns:a16="http://schemas.microsoft.com/office/drawing/2014/main" id="{E6281B8B-406B-154A-BA22-123EBB24564C}"/>
                  </a:ext>
                </a:extLst>
              </p:cNvPr>
              <p:cNvSpPr>
                <a:spLocks noChangeAspect="1"/>
              </p:cNvSpPr>
              <p:nvPr/>
            </p:nvSpPr>
            <p:spPr>
              <a:xfrm rot="18861538">
                <a:off x="2955745" y="12855452"/>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57" name="Oval 56">
                <a:extLst>
                  <a:ext uri="{FF2B5EF4-FFF2-40B4-BE49-F238E27FC236}">
                    <a16:creationId xmlns:a16="http://schemas.microsoft.com/office/drawing/2014/main" id="{536CBDD5-6067-C04B-822D-13BC2DC78E00}"/>
                  </a:ext>
                </a:extLst>
              </p:cNvPr>
              <p:cNvSpPr>
                <a:spLocks noChangeAspect="1"/>
              </p:cNvSpPr>
              <p:nvPr/>
            </p:nvSpPr>
            <p:spPr>
              <a:xfrm rot="18861538">
                <a:off x="3172388" y="12853071"/>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58" name="Oval 57">
                <a:extLst>
                  <a:ext uri="{FF2B5EF4-FFF2-40B4-BE49-F238E27FC236}">
                    <a16:creationId xmlns:a16="http://schemas.microsoft.com/office/drawing/2014/main" id="{5BF58DA3-B14D-C14E-9D08-EC1D32DCDF53}"/>
                  </a:ext>
                </a:extLst>
              </p:cNvPr>
              <p:cNvSpPr>
                <a:spLocks noChangeAspect="1"/>
              </p:cNvSpPr>
              <p:nvPr/>
            </p:nvSpPr>
            <p:spPr>
              <a:xfrm rot="18861538">
                <a:off x="3387443" y="12850689"/>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59" name="Oval 58">
                <a:extLst>
                  <a:ext uri="{FF2B5EF4-FFF2-40B4-BE49-F238E27FC236}">
                    <a16:creationId xmlns:a16="http://schemas.microsoft.com/office/drawing/2014/main" id="{D8B1BE9B-4A4F-D343-868D-64FE06185A3E}"/>
                  </a:ext>
                </a:extLst>
              </p:cNvPr>
              <p:cNvSpPr>
                <a:spLocks noChangeAspect="1"/>
              </p:cNvSpPr>
              <p:nvPr/>
            </p:nvSpPr>
            <p:spPr>
              <a:xfrm rot="18861538">
                <a:off x="3603293" y="12847513"/>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60" name="Oval 59">
                <a:extLst>
                  <a:ext uri="{FF2B5EF4-FFF2-40B4-BE49-F238E27FC236}">
                    <a16:creationId xmlns:a16="http://schemas.microsoft.com/office/drawing/2014/main" id="{911A4DF5-D3D3-3843-A1C4-3DC8E589987E}"/>
                  </a:ext>
                </a:extLst>
              </p:cNvPr>
              <p:cNvSpPr>
                <a:spLocks noChangeAspect="1"/>
              </p:cNvSpPr>
              <p:nvPr/>
            </p:nvSpPr>
            <p:spPr>
              <a:xfrm rot="18861538">
                <a:off x="3817554" y="12853865"/>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61" name="Oval 60">
                <a:extLst>
                  <a:ext uri="{FF2B5EF4-FFF2-40B4-BE49-F238E27FC236}">
                    <a16:creationId xmlns:a16="http://schemas.microsoft.com/office/drawing/2014/main" id="{37E975F9-B620-1A4B-8E3E-4C3C2EA94DBB}"/>
                  </a:ext>
                </a:extLst>
              </p:cNvPr>
              <p:cNvSpPr>
                <a:spLocks noChangeAspect="1"/>
              </p:cNvSpPr>
              <p:nvPr/>
            </p:nvSpPr>
            <p:spPr>
              <a:xfrm rot="18861538">
                <a:off x="4034197" y="12851482"/>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62" name="Oval 61">
                <a:extLst>
                  <a:ext uri="{FF2B5EF4-FFF2-40B4-BE49-F238E27FC236}">
                    <a16:creationId xmlns:a16="http://schemas.microsoft.com/office/drawing/2014/main" id="{6A25E664-DA81-D149-A280-83295B4E0301}"/>
                  </a:ext>
                </a:extLst>
              </p:cNvPr>
              <p:cNvSpPr>
                <a:spLocks noChangeAspect="1"/>
              </p:cNvSpPr>
              <p:nvPr/>
            </p:nvSpPr>
            <p:spPr>
              <a:xfrm rot="18861538">
                <a:off x="4249251" y="12849101"/>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grpSp>
        <p:grpSp>
          <p:nvGrpSpPr>
            <p:cNvPr id="36" name="Group 37">
              <a:extLst>
                <a:ext uri="{FF2B5EF4-FFF2-40B4-BE49-F238E27FC236}">
                  <a16:creationId xmlns:a16="http://schemas.microsoft.com/office/drawing/2014/main" id="{ECF3026D-0D38-9F4C-852C-F49B5BC90394}"/>
                </a:ext>
              </a:extLst>
            </p:cNvPr>
            <p:cNvGrpSpPr>
              <a:grpSpLocks/>
            </p:cNvGrpSpPr>
            <p:nvPr/>
          </p:nvGrpSpPr>
          <p:grpSpPr bwMode="auto">
            <a:xfrm>
              <a:off x="1948342" y="5767817"/>
              <a:ext cx="2434648" cy="72676"/>
              <a:chOff x="1878897" y="12847070"/>
              <a:chExt cx="2434648" cy="72676"/>
            </a:xfrm>
            <a:grpFill/>
          </p:grpSpPr>
          <p:sp>
            <p:nvSpPr>
              <p:cNvPr id="37" name="Oval 36">
                <a:extLst>
                  <a:ext uri="{FF2B5EF4-FFF2-40B4-BE49-F238E27FC236}">
                    <a16:creationId xmlns:a16="http://schemas.microsoft.com/office/drawing/2014/main" id="{C40E5FA4-1A6D-B342-A005-28B18A64359C}"/>
                  </a:ext>
                </a:extLst>
              </p:cNvPr>
              <p:cNvSpPr>
                <a:spLocks noChangeAspect="1"/>
              </p:cNvSpPr>
              <p:nvPr/>
            </p:nvSpPr>
            <p:spPr>
              <a:xfrm rot="18861538">
                <a:off x="1878088" y="12852643"/>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38" name="Oval 37">
                <a:extLst>
                  <a:ext uri="{FF2B5EF4-FFF2-40B4-BE49-F238E27FC236}">
                    <a16:creationId xmlns:a16="http://schemas.microsoft.com/office/drawing/2014/main" id="{966F6769-C831-9A4D-9BB1-3F7CF73AD984}"/>
                  </a:ext>
                </a:extLst>
              </p:cNvPr>
              <p:cNvSpPr>
                <a:spLocks noChangeAspect="1"/>
              </p:cNvSpPr>
              <p:nvPr/>
            </p:nvSpPr>
            <p:spPr>
              <a:xfrm rot="18861538">
                <a:off x="2094731"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39" name="Oval 38">
                <a:extLst>
                  <a:ext uri="{FF2B5EF4-FFF2-40B4-BE49-F238E27FC236}">
                    <a16:creationId xmlns:a16="http://schemas.microsoft.com/office/drawing/2014/main" id="{02A016A7-3F19-5940-B7A4-76B322AA6C61}"/>
                  </a:ext>
                </a:extLst>
              </p:cNvPr>
              <p:cNvSpPr>
                <a:spLocks noChangeAspect="1"/>
              </p:cNvSpPr>
              <p:nvPr/>
            </p:nvSpPr>
            <p:spPr>
              <a:xfrm rot="18861538">
                <a:off x="2309786" y="12847879"/>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40" name="Oval 39">
                <a:extLst>
                  <a:ext uri="{FF2B5EF4-FFF2-40B4-BE49-F238E27FC236}">
                    <a16:creationId xmlns:a16="http://schemas.microsoft.com/office/drawing/2014/main" id="{3B5D6AB5-7962-344E-8B3B-FCFD054DD8FA}"/>
                  </a:ext>
                </a:extLst>
              </p:cNvPr>
              <p:cNvSpPr>
                <a:spLocks noChangeAspect="1"/>
              </p:cNvSpPr>
              <p:nvPr/>
            </p:nvSpPr>
            <p:spPr>
              <a:xfrm rot="18861538">
                <a:off x="2525635" y="12852642"/>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41" name="Oval 40">
                <a:extLst>
                  <a:ext uri="{FF2B5EF4-FFF2-40B4-BE49-F238E27FC236}">
                    <a16:creationId xmlns:a16="http://schemas.microsoft.com/office/drawing/2014/main" id="{EBFA1706-6DD6-084A-BAA6-08E2D961E5F7}"/>
                  </a:ext>
                </a:extLst>
              </p:cNvPr>
              <p:cNvSpPr>
                <a:spLocks noChangeAspect="1"/>
              </p:cNvSpPr>
              <p:nvPr/>
            </p:nvSpPr>
            <p:spPr>
              <a:xfrm rot="18861538">
                <a:off x="2740690"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42" name="Oval 41">
                <a:extLst>
                  <a:ext uri="{FF2B5EF4-FFF2-40B4-BE49-F238E27FC236}">
                    <a16:creationId xmlns:a16="http://schemas.microsoft.com/office/drawing/2014/main" id="{E7189C06-5051-044C-9001-67A5087627F6}"/>
                  </a:ext>
                </a:extLst>
              </p:cNvPr>
              <p:cNvSpPr>
                <a:spLocks noChangeAspect="1"/>
              </p:cNvSpPr>
              <p:nvPr/>
            </p:nvSpPr>
            <p:spPr>
              <a:xfrm rot="18861538">
                <a:off x="2955745" y="12855818"/>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43" name="Oval 42">
                <a:extLst>
                  <a:ext uri="{FF2B5EF4-FFF2-40B4-BE49-F238E27FC236}">
                    <a16:creationId xmlns:a16="http://schemas.microsoft.com/office/drawing/2014/main" id="{A9B5C5E6-DD52-1C4E-AE2E-D803608A5E54}"/>
                  </a:ext>
                </a:extLst>
              </p:cNvPr>
              <p:cNvSpPr>
                <a:spLocks noChangeAspect="1"/>
              </p:cNvSpPr>
              <p:nvPr/>
            </p:nvSpPr>
            <p:spPr>
              <a:xfrm rot="18861538">
                <a:off x="3172388" y="12853436"/>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44" name="Oval 43">
                <a:extLst>
                  <a:ext uri="{FF2B5EF4-FFF2-40B4-BE49-F238E27FC236}">
                    <a16:creationId xmlns:a16="http://schemas.microsoft.com/office/drawing/2014/main" id="{A81F84D3-A6EB-7D44-AF05-F03A75F50B91}"/>
                  </a:ext>
                </a:extLst>
              </p:cNvPr>
              <p:cNvSpPr>
                <a:spLocks noChangeAspect="1"/>
              </p:cNvSpPr>
              <p:nvPr/>
            </p:nvSpPr>
            <p:spPr>
              <a:xfrm rot="18861538">
                <a:off x="3387443" y="12851054"/>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46" name="Oval 45">
                <a:extLst>
                  <a:ext uri="{FF2B5EF4-FFF2-40B4-BE49-F238E27FC236}">
                    <a16:creationId xmlns:a16="http://schemas.microsoft.com/office/drawing/2014/main" id="{DF3CAC0D-5510-8340-AE44-293361D916AC}"/>
                  </a:ext>
                </a:extLst>
              </p:cNvPr>
              <p:cNvSpPr>
                <a:spLocks noChangeAspect="1"/>
              </p:cNvSpPr>
              <p:nvPr/>
            </p:nvSpPr>
            <p:spPr>
              <a:xfrm rot="18861538">
                <a:off x="3603293" y="12847879"/>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47" name="Oval 46">
                <a:extLst>
                  <a:ext uri="{FF2B5EF4-FFF2-40B4-BE49-F238E27FC236}">
                    <a16:creationId xmlns:a16="http://schemas.microsoft.com/office/drawing/2014/main" id="{C343DCA1-2973-004C-B014-24852B265B7B}"/>
                  </a:ext>
                </a:extLst>
              </p:cNvPr>
              <p:cNvSpPr>
                <a:spLocks noChangeAspect="1"/>
              </p:cNvSpPr>
              <p:nvPr/>
            </p:nvSpPr>
            <p:spPr>
              <a:xfrm rot="18861538">
                <a:off x="3817554" y="12854230"/>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48" name="Oval 47">
                <a:extLst>
                  <a:ext uri="{FF2B5EF4-FFF2-40B4-BE49-F238E27FC236}">
                    <a16:creationId xmlns:a16="http://schemas.microsoft.com/office/drawing/2014/main" id="{FA662699-28C3-E447-90B7-E921D449269F}"/>
                  </a:ext>
                </a:extLst>
              </p:cNvPr>
              <p:cNvSpPr>
                <a:spLocks noChangeAspect="1"/>
              </p:cNvSpPr>
              <p:nvPr/>
            </p:nvSpPr>
            <p:spPr>
              <a:xfrm rot="18861538">
                <a:off x="4034197" y="12851849"/>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49" name="Oval 48">
                <a:extLst>
                  <a:ext uri="{FF2B5EF4-FFF2-40B4-BE49-F238E27FC236}">
                    <a16:creationId xmlns:a16="http://schemas.microsoft.com/office/drawing/2014/main" id="{4A142D54-A4C9-4C4F-9D70-2653D774F927}"/>
                  </a:ext>
                </a:extLst>
              </p:cNvPr>
              <p:cNvSpPr>
                <a:spLocks noChangeAspect="1"/>
              </p:cNvSpPr>
              <p:nvPr/>
            </p:nvSpPr>
            <p:spPr>
              <a:xfrm rot="18861538">
                <a:off x="4249251" y="12849467"/>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grpSp>
      </p:grpSp>
      <p:sp>
        <p:nvSpPr>
          <p:cNvPr id="63" name="TextBox 62">
            <a:extLst>
              <a:ext uri="{FF2B5EF4-FFF2-40B4-BE49-F238E27FC236}">
                <a16:creationId xmlns:a16="http://schemas.microsoft.com/office/drawing/2014/main" id="{7BFA3CF2-4EB6-FA42-922D-5B08E4585062}"/>
              </a:ext>
            </a:extLst>
          </p:cNvPr>
          <p:cNvSpPr txBox="1"/>
          <p:nvPr/>
        </p:nvSpPr>
        <p:spPr>
          <a:xfrm>
            <a:off x="4154396" y="6497825"/>
            <a:ext cx="2933792" cy="1171667"/>
          </a:xfrm>
          <a:prstGeom prst="rect">
            <a:avLst/>
          </a:prstGeom>
          <a:noFill/>
        </p:spPr>
        <p:txBody>
          <a:bodyPr wrap="square" rtlCol="0">
            <a:spAutoFit/>
          </a:bodyPr>
          <a:lstStyle/>
          <a:p>
            <a:pPr>
              <a:lnSpc>
                <a:spcPct val="150000"/>
              </a:lnSpc>
            </a:pPr>
            <a:r>
              <a:rPr lang="en-US" sz="1200" spc="100" dirty="0">
                <a:solidFill>
                  <a:srgbClr val="000000"/>
                </a:solidFill>
                <a:ea typeface="Open Sans" panose="020B0606030504020204" pitchFamily="34" charset="0"/>
                <a:cs typeface="Open Sans" panose="020B0606030504020204" pitchFamily="34" charset="0"/>
              </a:rPr>
              <a:t>Client nice-to-have #1 </a:t>
            </a:r>
          </a:p>
          <a:p>
            <a:pPr>
              <a:lnSpc>
                <a:spcPct val="150000"/>
              </a:lnSpc>
            </a:pPr>
            <a:r>
              <a:rPr lang="en-US" sz="1200" spc="100" dirty="0">
                <a:solidFill>
                  <a:srgbClr val="000000"/>
                </a:solidFill>
                <a:ea typeface="Open Sans" panose="020B0606030504020204" pitchFamily="34" charset="0"/>
                <a:cs typeface="Open Sans" panose="020B0606030504020204" pitchFamily="34" charset="0"/>
              </a:rPr>
              <a:t>Client nice-to-have #2 </a:t>
            </a:r>
          </a:p>
          <a:p>
            <a:pPr>
              <a:lnSpc>
                <a:spcPct val="150000"/>
              </a:lnSpc>
            </a:pPr>
            <a:r>
              <a:rPr lang="en-US" sz="1200" spc="100" dirty="0">
                <a:solidFill>
                  <a:srgbClr val="000000"/>
                </a:solidFill>
                <a:ea typeface="Open Sans" panose="020B0606030504020204" pitchFamily="34" charset="0"/>
                <a:cs typeface="Open Sans" panose="020B0606030504020204" pitchFamily="34" charset="0"/>
              </a:rPr>
              <a:t>Client nice-to-have #3</a:t>
            </a:r>
          </a:p>
          <a:p>
            <a:pPr>
              <a:lnSpc>
                <a:spcPct val="150000"/>
              </a:lnSpc>
            </a:pPr>
            <a:r>
              <a:rPr lang="en-US" sz="1200" spc="100" dirty="0">
                <a:solidFill>
                  <a:srgbClr val="000000"/>
                </a:solidFill>
                <a:ea typeface="Open Sans" panose="020B0606030504020204" pitchFamily="34" charset="0"/>
                <a:cs typeface="Open Sans" panose="020B0606030504020204" pitchFamily="34" charset="0"/>
              </a:rPr>
              <a:t>… </a:t>
            </a:r>
            <a:endParaRPr lang="fr-CA" sz="1200" spc="100" dirty="0">
              <a:solidFill>
                <a:srgbClr val="000000"/>
              </a:solidFill>
              <a:ea typeface="Open Sans" panose="020B0606030504020204" pitchFamily="34" charset="0"/>
              <a:cs typeface="Open Sans" panose="020B0606030504020204" pitchFamily="34" charset="0"/>
            </a:endParaRPr>
          </a:p>
        </p:txBody>
      </p:sp>
      <p:sp>
        <p:nvSpPr>
          <p:cNvPr id="64" name="Rectangle 63">
            <a:extLst>
              <a:ext uri="{FF2B5EF4-FFF2-40B4-BE49-F238E27FC236}">
                <a16:creationId xmlns:a16="http://schemas.microsoft.com/office/drawing/2014/main" id="{BD0B4F94-2618-FB47-B71F-202CF7E9E90D}"/>
              </a:ext>
            </a:extLst>
          </p:cNvPr>
          <p:cNvSpPr/>
          <p:nvPr/>
        </p:nvSpPr>
        <p:spPr bwMode="auto">
          <a:xfrm>
            <a:off x="0" y="10582381"/>
            <a:ext cx="7775575" cy="325331"/>
          </a:xfrm>
          <a:prstGeom prst="rect">
            <a:avLst/>
          </a:prstGeom>
          <a:solidFill>
            <a:srgbClr val="39A6FA"/>
          </a:solidFill>
          <a:ln w="63500">
            <a:noFill/>
            <a:miter lim="800000"/>
          </a:ln>
        </p:spPr>
        <p:txBody>
          <a:bodyPr vert="horz" wrap="square" lIns="91440" tIns="45720" rIns="91440" bIns="45720" numCol="1" rtlCol="0" anchor="t" anchorCtr="0" compatLnSpc="1">
            <a:prstTxWarp prst="textNoShape">
              <a:avLst/>
            </a:prstTxWarp>
          </a:bodyPr>
          <a:lstStyle/>
          <a:p>
            <a:pPr algn="ctr"/>
            <a:r>
              <a:rPr lang="en-US" spc="100" dirty="0">
                <a:solidFill>
                  <a:schemeClr val="accent2"/>
                </a:solidFill>
                <a:latin typeface="Montserrat" panose="02000505000000020004" pitchFamily="2" charset="0"/>
                <a:ea typeface="Open Sans" panose="020B0606030504020204" pitchFamily="34" charset="0"/>
                <a:cs typeface="Open Sans" panose="020B0606030504020204" pitchFamily="34" charset="0"/>
              </a:rPr>
              <a:t>.</a:t>
            </a:r>
            <a:endParaRPr lang="fr-CA" dirty="0"/>
          </a:p>
        </p:txBody>
      </p:sp>
    </p:spTree>
    <p:extLst>
      <p:ext uri="{BB962C8B-B14F-4D97-AF65-F5344CB8AC3E}">
        <p14:creationId xmlns:p14="http://schemas.microsoft.com/office/powerpoint/2010/main" val="1333755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407F81-1C1E-7D42-B1DC-232092FF4F57}"/>
              </a:ext>
            </a:extLst>
          </p:cNvPr>
          <p:cNvSpPr/>
          <p:nvPr/>
        </p:nvSpPr>
        <p:spPr>
          <a:xfrm>
            <a:off x="4014117" y="2788903"/>
            <a:ext cx="2923050" cy="307777"/>
          </a:xfrm>
          <a:prstGeom prst="rect">
            <a:avLst/>
          </a:prstGeom>
        </p:spPr>
        <p:txBody>
          <a:bodyPr wrap="square">
            <a:spAutoFit/>
          </a:bodyPr>
          <a:lstStyle/>
          <a:p>
            <a:r>
              <a:rPr lang="en-US" sz="1400" b="1" spc="100" dirty="0" err="1">
                <a:solidFill>
                  <a:schemeClr val="bg1"/>
                </a:solidFill>
                <a:latin typeface="Calibri" panose="020F0502020204030204" pitchFamily="34" charset="0"/>
                <a:ea typeface="Open Sans" panose="020B0606030504020204" pitchFamily="34" charset="0"/>
                <a:cs typeface="Calibri" panose="020F0502020204030204" pitchFamily="34" charset="0"/>
              </a:rPr>
              <a:t>agent@agencyname.com</a:t>
            </a:r>
            <a:endParaRPr lang="fr-CA" sz="1400" b="1" spc="100" dirty="0">
              <a:solidFill>
                <a:schemeClr val="bg1"/>
              </a:solidFill>
              <a:latin typeface="Calibri" panose="020F0502020204030204" pitchFamily="34" charset="0"/>
              <a:ea typeface="Open Sans" panose="020B0606030504020204" pitchFamily="34" charset="0"/>
              <a:cs typeface="Calibri" panose="020F0502020204030204" pitchFamily="34" charset="0"/>
            </a:endParaRPr>
          </a:p>
        </p:txBody>
      </p:sp>
      <p:sp>
        <p:nvSpPr>
          <p:cNvPr id="15" name="Shape 2643">
            <a:extLst>
              <a:ext uri="{FF2B5EF4-FFF2-40B4-BE49-F238E27FC236}">
                <a16:creationId xmlns:a16="http://schemas.microsoft.com/office/drawing/2014/main" id="{494D177F-FCC3-AE46-8E93-9A9EC95F78A5}"/>
              </a:ext>
            </a:extLst>
          </p:cNvPr>
          <p:cNvSpPr/>
          <p:nvPr/>
        </p:nvSpPr>
        <p:spPr>
          <a:xfrm>
            <a:off x="3703357" y="3394922"/>
            <a:ext cx="174247" cy="319453"/>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bg1"/>
          </a:solidFill>
          <a:ln w="12700">
            <a:miter lim="400000"/>
          </a:ln>
        </p:spPr>
        <p:txBody>
          <a:bodyPr lIns="38090" tIns="38090" rIns="38090" bIns="38090" anchor="ctr"/>
          <a:lstStyle/>
          <a:p>
            <a:pPr defTabSz="457063"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6" name="Shape 2836">
            <a:extLst>
              <a:ext uri="{FF2B5EF4-FFF2-40B4-BE49-F238E27FC236}">
                <a16:creationId xmlns:a16="http://schemas.microsoft.com/office/drawing/2014/main" id="{3EFC337B-95ED-A04E-9512-FA1A8707010C}"/>
              </a:ext>
            </a:extLst>
          </p:cNvPr>
          <p:cNvSpPr/>
          <p:nvPr/>
        </p:nvSpPr>
        <p:spPr>
          <a:xfrm>
            <a:off x="3654589" y="2865622"/>
            <a:ext cx="257580" cy="187331"/>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bg1"/>
          </a:solidFill>
          <a:ln w="12700">
            <a:miter lim="400000"/>
          </a:ln>
        </p:spPr>
        <p:txBody>
          <a:bodyPr lIns="38090" tIns="38090" rIns="38090" bIns="38090" anchor="ctr"/>
          <a:lstStyle/>
          <a:p>
            <a:pPr defTabSz="457063"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44" name="Rectangle 43">
            <a:extLst>
              <a:ext uri="{FF2B5EF4-FFF2-40B4-BE49-F238E27FC236}">
                <a16:creationId xmlns:a16="http://schemas.microsoft.com/office/drawing/2014/main" id="{21C0192B-9D76-8F41-B698-8264C6F98391}"/>
              </a:ext>
            </a:extLst>
          </p:cNvPr>
          <p:cNvSpPr/>
          <p:nvPr/>
        </p:nvSpPr>
        <p:spPr>
          <a:xfrm>
            <a:off x="4014117" y="3414602"/>
            <a:ext cx="1244251" cy="307777"/>
          </a:xfrm>
          <a:prstGeom prst="rect">
            <a:avLst/>
          </a:prstGeom>
        </p:spPr>
        <p:txBody>
          <a:bodyPr wrap="none">
            <a:spAutoFit/>
          </a:bodyPr>
          <a:lstStyle/>
          <a:p>
            <a:r>
              <a:rPr lang="en-US" sz="1400" b="1" spc="100" dirty="0">
                <a:solidFill>
                  <a:schemeClr val="bg1"/>
                </a:solidFill>
                <a:latin typeface="Calibri" panose="020F0502020204030204" pitchFamily="34" charset="0"/>
                <a:ea typeface="Open Sans" panose="020B0606030504020204" pitchFamily="34" charset="0"/>
                <a:cs typeface="Calibri" panose="020F0502020204030204" pitchFamily="34" charset="0"/>
              </a:rPr>
              <a:t>000.000.000</a:t>
            </a:r>
            <a:endParaRPr lang="en-US" sz="1400" dirty="0"/>
          </a:p>
        </p:txBody>
      </p:sp>
      <p:sp>
        <p:nvSpPr>
          <p:cNvPr id="79" name="Rectangle 78">
            <a:extLst>
              <a:ext uri="{FF2B5EF4-FFF2-40B4-BE49-F238E27FC236}">
                <a16:creationId xmlns:a16="http://schemas.microsoft.com/office/drawing/2014/main" id="{9B68AC2D-5660-8845-9E54-6A61D54E7471}"/>
              </a:ext>
            </a:extLst>
          </p:cNvPr>
          <p:cNvSpPr/>
          <p:nvPr/>
        </p:nvSpPr>
        <p:spPr>
          <a:xfrm>
            <a:off x="3585387" y="2185575"/>
            <a:ext cx="2923050" cy="307777"/>
          </a:xfrm>
          <a:prstGeom prst="rect">
            <a:avLst/>
          </a:prstGeom>
        </p:spPr>
        <p:txBody>
          <a:bodyPr wrap="square">
            <a:spAutoFit/>
          </a:bodyPr>
          <a:lstStyle/>
          <a:p>
            <a:r>
              <a:rPr lang="en-US" sz="1400" b="1" spc="100">
                <a:solidFill>
                  <a:schemeClr val="bg1"/>
                </a:solidFill>
                <a:latin typeface="Calibri" panose="020F0502020204030204" pitchFamily="34" charset="0"/>
                <a:ea typeface="Open Sans" panose="020B0606030504020204" pitchFamily="34" charset="0"/>
                <a:cs typeface="Calibri" panose="020F0502020204030204" pitchFamily="34" charset="0"/>
              </a:rPr>
              <a:t>AGENT NAME</a:t>
            </a:r>
            <a:endParaRPr lang="fr-CA" sz="1400" b="1" spc="100">
              <a:solidFill>
                <a:schemeClr val="bg1"/>
              </a:solidFill>
              <a:latin typeface="Calibri" panose="020F0502020204030204" pitchFamily="34" charset="0"/>
              <a:ea typeface="Open Sans" panose="020B0606030504020204" pitchFamily="34" charset="0"/>
              <a:cs typeface="Calibri" panose="020F0502020204030204" pitchFamily="34" charset="0"/>
            </a:endParaRPr>
          </a:p>
        </p:txBody>
      </p:sp>
      <p:sp>
        <p:nvSpPr>
          <p:cNvPr id="5" name="Picture Placeholder 4">
            <a:extLst>
              <a:ext uri="{FF2B5EF4-FFF2-40B4-BE49-F238E27FC236}">
                <a16:creationId xmlns:a16="http://schemas.microsoft.com/office/drawing/2014/main" id="{9D4C2E11-A3F1-CD45-B2DB-867A2214E25D}"/>
              </a:ext>
            </a:extLst>
          </p:cNvPr>
          <p:cNvSpPr>
            <a:spLocks noGrp="1"/>
          </p:cNvSpPr>
          <p:nvPr>
            <p:ph type="pic" sz="quarter" idx="11"/>
          </p:nvPr>
        </p:nvSpPr>
        <p:spPr/>
      </p:sp>
      <p:sp>
        <p:nvSpPr>
          <p:cNvPr id="81" name="TextBox 80">
            <a:extLst>
              <a:ext uri="{FF2B5EF4-FFF2-40B4-BE49-F238E27FC236}">
                <a16:creationId xmlns:a16="http://schemas.microsoft.com/office/drawing/2014/main" id="{0E4C951C-A29C-7B40-B521-90A1966EEFD3}"/>
              </a:ext>
            </a:extLst>
          </p:cNvPr>
          <p:cNvSpPr txBox="1">
            <a:spLocks/>
          </p:cNvSpPr>
          <p:nvPr/>
        </p:nvSpPr>
        <p:spPr>
          <a:xfrm>
            <a:off x="591671" y="5658579"/>
            <a:ext cx="2480302" cy="400110"/>
          </a:xfrm>
          <a:prstGeom prst="rect">
            <a:avLst/>
          </a:prstGeom>
          <a:noFill/>
          <a:effectLst/>
        </p:spPr>
        <p:txBody>
          <a:bodyPr wrap="square" rtlCol="0">
            <a:spAutoFit/>
          </a:bodyPr>
          <a:lstStyle/>
          <a:p>
            <a:r>
              <a:rPr lang="en-CA" sz="2000" b="1" spc="300" dirty="0">
                <a:solidFill>
                  <a:srgbClr val="0077D8"/>
                </a:solidFill>
                <a:latin typeface="Calibri" panose="020F0502020204030204" pitchFamily="34" charset="0"/>
                <a:ea typeface="Open Sans" panose="020B0606030504020204" pitchFamily="34" charset="0"/>
                <a:cs typeface="Calibri" panose="020F0502020204030204" pitchFamily="34" charset="0"/>
              </a:rPr>
              <a:t>NOTES</a:t>
            </a:r>
            <a:endParaRPr lang="fr-CA" sz="2000" b="1" spc="300" dirty="0">
              <a:solidFill>
                <a:srgbClr val="0077D8"/>
              </a:solidFill>
              <a:latin typeface="Calibri" panose="020F0502020204030204" pitchFamily="34" charset="0"/>
              <a:ea typeface="Open Sans" panose="020B0606030504020204" pitchFamily="34" charset="0"/>
              <a:cs typeface="Calibri" panose="020F0502020204030204" pitchFamily="34" charset="0"/>
            </a:endParaRPr>
          </a:p>
        </p:txBody>
      </p:sp>
      <p:grpSp>
        <p:nvGrpSpPr>
          <p:cNvPr id="82" name="Group 35">
            <a:extLst>
              <a:ext uri="{FF2B5EF4-FFF2-40B4-BE49-F238E27FC236}">
                <a16:creationId xmlns:a16="http://schemas.microsoft.com/office/drawing/2014/main" id="{1F884D90-341B-1341-85B1-62768E8FFFDF}"/>
              </a:ext>
            </a:extLst>
          </p:cNvPr>
          <p:cNvGrpSpPr>
            <a:grpSpLocks/>
          </p:cNvGrpSpPr>
          <p:nvPr/>
        </p:nvGrpSpPr>
        <p:grpSpPr bwMode="auto">
          <a:xfrm>
            <a:off x="687388" y="6133092"/>
            <a:ext cx="1900225" cy="177140"/>
            <a:chOff x="1948342" y="5767817"/>
            <a:chExt cx="2434648" cy="227062"/>
          </a:xfrm>
          <a:solidFill>
            <a:srgbClr val="39A6FA"/>
          </a:solidFill>
        </p:grpSpPr>
        <p:grpSp>
          <p:nvGrpSpPr>
            <p:cNvPr id="83" name="Group 36">
              <a:extLst>
                <a:ext uri="{FF2B5EF4-FFF2-40B4-BE49-F238E27FC236}">
                  <a16:creationId xmlns:a16="http://schemas.microsoft.com/office/drawing/2014/main" id="{6CD644F9-6946-0B41-8525-B6A90D4431AB}"/>
                </a:ext>
              </a:extLst>
            </p:cNvPr>
            <p:cNvGrpSpPr>
              <a:grpSpLocks/>
            </p:cNvGrpSpPr>
            <p:nvPr/>
          </p:nvGrpSpPr>
          <p:grpSpPr bwMode="auto">
            <a:xfrm>
              <a:off x="1948342" y="5922203"/>
              <a:ext cx="2434648" cy="72676"/>
              <a:chOff x="1878897" y="12847070"/>
              <a:chExt cx="2434648" cy="72676"/>
            </a:xfrm>
            <a:grpFill/>
          </p:grpSpPr>
          <p:sp>
            <p:nvSpPr>
              <p:cNvPr id="97" name="Oval 96">
                <a:extLst>
                  <a:ext uri="{FF2B5EF4-FFF2-40B4-BE49-F238E27FC236}">
                    <a16:creationId xmlns:a16="http://schemas.microsoft.com/office/drawing/2014/main" id="{D90E191F-8DAC-8B44-B26E-AA47A36EEE36}"/>
                  </a:ext>
                </a:extLst>
              </p:cNvPr>
              <p:cNvSpPr>
                <a:spLocks noChangeAspect="1"/>
              </p:cNvSpPr>
              <p:nvPr/>
            </p:nvSpPr>
            <p:spPr>
              <a:xfrm rot="18861538">
                <a:off x="1878088" y="12852277"/>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8" name="Oval 97">
                <a:extLst>
                  <a:ext uri="{FF2B5EF4-FFF2-40B4-BE49-F238E27FC236}">
                    <a16:creationId xmlns:a16="http://schemas.microsoft.com/office/drawing/2014/main" id="{7985F177-B2BD-484A-97EE-4AD69BCEFA7B}"/>
                  </a:ext>
                </a:extLst>
              </p:cNvPr>
              <p:cNvSpPr>
                <a:spLocks noChangeAspect="1"/>
              </p:cNvSpPr>
              <p:nvPr/>
            </p:nvSpPr>
            <p:spPr>
              <a:xfrm rot="18861538">
                <a:off x="2094731"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9" name="Oval 98">
                <a:extLst>
                  <a:ext uri="{FF2B5EF4-FFF2-40B4-BE49-F238E27FC236}">
                    <a16:creationId xmlns:a16="http://schemas.microsoft.com/office/drawing/2014/main" id="{3F20104B-8FCC-B940-87D5-5F7C66050121}"/>
                  </a:ext>
                </a:extLst>
              </p:cNvPr>
              <p:cNvSpPr>
                <a:spLocks noChangeAspect="1"/>
              </p:cNvSpPr>
              <p:nvPr/>
            </p:nvSpPr>
            <p:spPr>
              <a:xfrm rot="18861538">
                <a:off x="2309786" y="12847514"/>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0" name="Oval 99">
                <a:extLst>
                  <a:ext uri="{FF2B5EF4-FFF2-40B4-BE49-F238E27FC236}">
                    <a16:creationId xmlns:a16="http://schemas.microsoft.com/office/drawing/2014/main" id="{BA3BE949-3EF8-2A47-AD22-4392C47AEC64}"/>
                  </a:ext>
                </a:extLst>
              </p:cNvPr>
              <p:cNvSpPr>
                <a:spLocks noChangeAspect="1"/>
              </p:cNvSpPr>
              <p:nvPr/>
            </p:nvSpPr>
            <p:spPr>
              <a:xfrm rot="18861538">
                <a:off x="2525635" y="12852277"/>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1" name="Oval 100">
                <a:extLst>
                  <a:ext uri="{FF2B5EF4-FFF2-40B4-BE49-F238E27FC236}">
                    <a16:creationId xmlns:a16="http://schemas.microsoft.com/office/drawing/2014/main" id="{62C145A3-240A-EB40-8015-19F08EDE218A}"/>
                  </a:ext>
                </a:extLst>
              </p:cNvPr>
              <p:cNvSpPr>
                <a:spLocks noChangeAspect="1"/>
              </p:cNvSpPr>
              <p:nvPr/>
            </p:nvSpPr>
            <p:spPr>
              <a:xfrm rot="18861538">
                <a:off x="2740690" y="12849895"/>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2" name="Oval 101">
                <a:extLst>
                  <a:ext uri="{FF2B5EF4-FFF2-40B4-BE49-F238E27FC236}">
                    <a16:creationId xmlns:a16="http://schemas.microsoft.com/office/drawing/2014/main" id="{E4AAE29E-C9A1-DF47-8CB4-F24394A510CF}"/>
                  </a:ext>
                </a:extLst>
              </p:cNvPr>
              <p:cNvSpPr>
                <a:spLocks noChangeAspect="1"/>
              </p:cNvSpPr>
              <p:nvPr/>
            </p:nvSpPr>
            <p:spPr>
              <a:xfrm rot="18861538">
                <a:off x="2955745" y="12855452"/>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3" name="Oval 102">
                <a:extLst>
                  <a:ext uri="{FF2B5EF4-FFF2-40B4-BE49-F238E27FC236}">
                    <a16:creationId xmlns:a16="http://schemas.microsoft.com/office/drawing/2014/main" id="{8321C653-3513-B84C-A199-0CD547E0C8A9}"/>
                  </a:ext>
                </a:extLst>
              </p:cNvPr>
              <p:cNvSpPr>
                <a:spLocks noChangeAspect="1"/>
              </p:cNvSpPr>
              <p:nvPr/>
            </p:nvSpPr>
            <p:spPr>
              <a:xfrm rot="18861538">
                <a:off x="3172388" y="12853071"/>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4" name="Oval 103">
                <a:extLst>
                  <a:ext uri="{FF2B5EF4-FFF2-40B4-BE49-F238E27FC236}">
                    <a16:creationId xmlns:a16="http://schemas.microsoft.com/office/drawing/2014/main" id="{CC9FC1B8-FABA-5747-9E5A-9D54782C3FD4}"/>
                  </a:ext>
                </a:extLst>
              </p:cNvPr>
              <p:cNvSpPr>
                <a:spLocks noChangeAspect="1"/>
              </p:cNvSpPr>
              <p:nvPr/>
            </p:nvSpPr>
            <p:spPr>
              <a:xfrm rot="18861538">
                <a:off x="3387443" y="12850689"/>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5" name="Oval 104">
                <a:extLst>
                  <a:ext uri="{FF2B5EF4-FFF2-40B4-BE49-F238E27FC236}">
                    <a16:creationId xmlns:a16="http://schemas.microsoft.com/office/drawing/2014/main" id="{7E09F9DE-4060-9B48-B7D8-B092D024EBBE}"/>
                  </a:ext>
                </a:extLst>
              </p:cNvPr>
              <p:cNvSpPr>
                <a:spLocks noChangeAspect="1"/>
              </p:cNvSpPr>
              <p:nvPr/>
            </p:nvSpPr>
            <p:spPr>
              <a:xfrm rot="18861538">
                <a:off x="3603293" y="12847513"/>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6" name="Oval 105">
                <a:extLst>
                  <a:ext uri="{FF2B5EF4-FFF2-40B4-BE49-F238E27FC236}">
                    <a16:creationId xmlns:a16="http://schemas.microsoft.com/office/drawing/2014/main" id="{DC857AD2-3F03-F848-AE0A-88A354C043AD}"/>
                  </a:ext>
                </a:extLst>
              </p:cNvPr>
              <p:cNvSpPr>
                <a:spLocks noChangeAspect="1"/>
              </p:cNvSpPr>
              <p:nvPr/>
            </p:nvSpPr>
            <p:spPr>
              <a:xfrm rot="18861538">
                <a:off x="3817554" y="12853865"/>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7" name="Oval 106">
                <a:extLst>
                  <a:ext uri="{FF2B5EF4-FFF2-40B4-BE49-F238E27FC236}">
                    <a16:creationId xmlns:a16="http://schemas.microsoft.com/office/drawing/2014/main" id="{BFC463B8-0299-4742-9623-8B49A15A4D24}"/>
                  </a:ext>
                </a:extLst>
              </p:cNvPr>
              <p:cNvSpPr>
                <a:spLocks noChangeAspect="1"/>
              </p:cNvSpPr>
              <p:nvPr/>
            </p:nvSpPr>
            <p:spPr>
              <a:xfrm rot="18861538">
                <a:off x="4034197" y="12851482"/>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108" name="Oval 107">
                <a:extLst>
                  <a:ext uri="{FF2B5EF4-FFF2-40B4-BE49-F238E27FC236}">
                    <a16:creationId xmlns:a16="http://schemas.microsoft.com/office/drawing/2014/main" id="{3B93078A-1EFE-D547-BC51-7483A4A27F6C}"/>
                  </a:ext>
                </a:extLst>
              </p:cNvPr>
              <p:cNvSpPr>
                <a:spLocks noChangeAspect="1"/>
              </p:cNvSpPr>
              <p:nvPr/>
            </p:nvSpPr>
            <p:spPr>
              <a:xfrm rot="18861538">
                <a:off x="4249251" y="12849101"/>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grpSp>
        <p:grpSp>
          <p:nvGrpSpPr>
            <p:cNvPr id="84" name="Group 37">
              <a:extLst>
                <a:ext uri="{FF2B5EF4-FFF2-40B4-BE49-F238E27FC236}">
                  <a16:creationId xmlns:a16="http://schemas.microsoft.com/office/drawing/2014/main" id="{57ED893A-DD24-B84D-9BE1-A3F16E7D967C}"/>
                </a:ext>
              </a:extLst>
            </p:cNvPr>
            <p:cNvGrpSpPr>
              <a:grpSpLocks/>
            </p:cNvGrpSpPr>
            <p:nvPr/>
          </p:nvGrpSpPr>
          <p:grpSpPr bwMode="auto">
            <a:xfrm>
              <a:off x="1948342" y="5767817"/>
              <a:ext cx="2434648" cy="72676"/>
              <a:chOff x="1878897" y="12847070"/>
              <a:chExt cx="2434648" cy="72676"/>
            </a:xfrm>
            <a:grpFill/>
          </p:grpSpPr>
          <p:sp>
            <p:nvSpPr>
              <p:cNvPr id="85" name="Oval 84">
                <a:extLst>
                  <a:ext uri="{FF2B5EF4-FFF2-40B4-BE49-F238E27FC236}">
                    <a16:creationId xmlns:a16="http://schemas.microsoft.com/office/drawing/2014/main" id="{3F5BB28D-5A2F-CD4F-9DEC-369AEDD263B8}"/>
                  </a:ext>
                </a:extLst>
              </p:cNvPr>
              <p:cNvSpPr>
                <a:spLocks noChangeAspect="1"/>
              </p:cNvSpPr>
              <p:nvPr/>
            </p:nvSpPr>
            <p:spPr>
              <a:xfrm rot="18861538">
                <a:off x="1878088" y="12852643"/>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86" name="Oval 85">
                <a:extLst>
                  <a:ext uri="{FF2B5EF4-FFF2-40B4-BE49-F238E27FC236}">
                    <a16:creationId xmlns:a16="http://schemas.microsoft.com/office/drawing/2014/main" id="{01E2C2CC-4D24-6347-AA75-7903106B5866}"/>
                  </a:ext>
                </a:extLst>
              </p:cNvPr>
              <p:cNvSpPr>
                <a:spLocks noChangeAspect="1"/>
              </p:cNvSpPr>
              <p:nvPr/>
            </p:nvSpPr>
            <p:spPr>
              <a:xfrm rot="18861538">
                <a:off x="2094731"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87" name="Oval 86">
                <a:extLst>
                  <a:ext uri="{FF2B5EF4-FFF2-40B4-BE49-F238E27FC236}">
                    <a16:creationId xmlns:a16="http://schemas.microsoft.com/office/drawing/2014/main" id="{0C23F1C3-9E1A-D14D-811A-21563D2F6F48}"/>
                  </a:ext>
                </a:extLst>
              </p:cNvPr>
              <p:cNvSpPr>
                <a:spLocks noChangeAspect="1"/>
              </p:cNvSpPr>
              <p:nvPr/>
            </p:nvSpPr>
            <p:spPr>
              <a:xfrm rot="18861538">
                <a:off x="2309786" y="12847879"/>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88" name="Oval 87">
                <a:extLst>
                  <a:ext uri="{FF2B5EF4-FFF2-40B4-BE49-F238E27FC236}">
                    <a16:creationId xmlns:a16="http://schemas.microsoft.com/office/drawing/2014/main" id="{242BD843-F8D9-E747-ABA1-A6A95B23B512}"/>
                  </a:ext>
                </a:extLst>
              </p:cNvPr>
              <p:cNvSpPr>
                <a:spLocks noChangeAspect="1"/>
              </p:cNvSpPr>
              <p:nvPr/>
            </p:nvSpPr>
            <p:spPr>
              <a:xfrm rot="18861538">
                <a:off x="2525635" y="12852642"/>
                <a:ext cx="63514" cy="650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89" name="Oval 88">
                <a:extLst>
                  <a:ext uri="{FF2B5EF4-FFF2-40B4-BE49-F238E27FC236}">
                    <a16:creationId xmlns:a16="http://schemas.microsoft.com/office/drawing/2014/main" id="{F8CE4D78-01E4-8E44-986A-59535C1205B0}"/>
                  </a:ext>
                </a:extLst>
              </p:cNvPr>
              <p:cNvSpPr>
                <a:spLocks noChangeAspect="1"/>
              </p:cNvSpPr>
              <p:nvPr/>
            </p:nvSpPr>
            <p:spPr>
              <a:xfrm rot="18861538">
                <a:off x="2740690" y="12850260"/>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0" name="Oval 89">
                <a:extLst>
                  <a:ext uri="{FF2B5EF4-FFF2-40B4-BE49-F238E27FC236}">
                    <a16:creationId xmlns:a16="http://schemas.microsoft.com/office/drawing/2014/main" id="{3894B0EB-08E6-1546-99F8-C68D79F71FB7}"/>
                  </a:ext>
                </a:extLst>
              </p:cNvPr>
              <p:cNvSpPr>
                <a:spLocks noChangeAspect="1"/>
              </p:cNvSpPr>
              <p:nvPr/>
            </p:nvSpPr>
            <p:spPr>
              <a:xfrm rot="18861538">
                <a:off x="2955745" y="12855818"/>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1" name="Oval 90">
                <a:extLst>
                  <a:ext uri="{FF2B5EF4-FFF2-40B4-BE49-F238E27FC236}">
                    <a16:creationId xmlns:a16="http://schemas.microsoft.com/office/drawing/2014/main" id="{BEF83221-DB22-074F-BC33-790843EE9E0A}"/>
                  </a:ext>
                </a:extLst>
              </p:cNvPr>
              <p:cNvSpPr>
                <a:spLocks noChangeAspect="1"/>
              </p:cNvSpPr>
              <p:nvPr/>
            </p:nvSpPr>
            <p:spPr>
              <a:xfrm rot="18861538">
                <a:off x="3172388" y="12853436"/>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2" name="Oval 91">
                <a:extLst>
                  <a:ext uri="{FF2B5EF4-FFF2-40B4-BE49-F238E27FC236}">
                    <a16:creationId xmlns:a16="http://schemas.microsoft.com/office/drawing/2014/main" id="{9003FA6D-6CAD-F14B-BE68-7FEF3DC853A9}"/>
                  </a:ext>
                </a:extLst>
              </p:cNvPr>
              <p:cNvSpPr>
                <a:spLocks noChangeAspect="1"/>
              </p:cNvSpPr>
              <p:nvPr/>
            </p:nvSpPr>
            <p:spPr>
              <a:xfrm rot="18861538">
                <a:off x="3387443" y="12851054"/>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3" name="Oval 92">
                <a:extLst>
                  <a:ext uri="{FF2B5EF4-FFF2-40B4-BE49-F238E27FC236}">
                    <a16:creationId xmlns:a16="http://schemas.microsoft.com/office/drawing/2014/main" id="{9F03ECB4-93E2-104C-B0A1-3CD825049788}"/>
                  </a:ext>
                </a:extLst>
              </p:cNvPr>
              <p:cNvSpPr>
                <a:spLocks noChangeAspect="1"/>
              </p:cNvSpPr>
              <p:nvPr/>
            </p:nvSpPr>
            <p:spPr>
              <a:xfrm rot="18861538">
                <a:off x="3603293" y="12847879"/>
                <a:ext cx="63514" cy="650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4" name="Oval 93">
                <a:extLst>
                  <a:ext uri="{FF2B5EF4-FFF2-40B4-BE49-F238E27FC236}">
                    <a16:creationId xmlns:a16="http://schemas.microsoft.com/office/drawing/2014/main" id="{FAA7698C-6CC0-D448-9E2C-380A1309A465}"/>
                  </a:ext>
                </a:extLst>
              </p:cNvPr>
              <p:cNvSpPr>
                <a:spLocks noChangeAspect="1"/>
              </p:cNvSpPr>
              <p:nvPr/>
            </p:nvSpPr>
            <p:spPr>
              <a:xfrm rot="18861538">
                <a:off x="3817554" y="12854230"/>
                <a:ext cx="65102"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5" name="Oval 94">
                <a:extLst>
                  <a:ext uri="{FF2B5EF4-FFF2-40B4-BE49-F238E27FC236}">
                    <a16:creationId xmlns:a16="http://schemas.microsoft.com/office/drawing/2014/main" id="{963DAB4E-2A79-A147-BD00-633708EED96F}"/>
                  </a:ext>
                </a:extLst>
              </p:cNvPr>
              <p:cNvSpPr>
                <a:spLocks noChangeAspect="1"/>
              </p:cNvSpPr>
              <p:nvPr/>
            </p:nvSpPr>
            <p:spPr>
              <a:xfrm rot="18861538">
                <a:off x="4034197" y="12851849"/>
                <a:ext cx="63514"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96" name="Oval 95">
                <a:extLst>
                  <a:ext uri="{FF2B5EF4-FFF2-40B4-BE49-F238E27FC236}">
                    <a16:creationId xmlns:a16="http://schemas.microsoft.com/office/drawing/2014/main" id="{CAFA5D73-9B95-1347-9A72-C7A919614472}"/>
                  </a:ext>
                </a:extLst>
              </p:cNvPr>
              <p:cNvSpPr>
                <a:spLocks noChangeAspect="1"/>
              </p:cNvSpPr>
              <p:nvPr/>
            </p:nvSpPr>
            <p:spPr>
              <a:xfrm rot="18861538">
                <a:off x="4249251" y="12849467"/>
                <a:ext cx="65101" cy="6348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grpSp>
      </p:grpSp>
      <p:sp>
        <p:nvSpPr>
          <p:cNvPr id="109" name="TextBox 108">
            <a:extLst>
              <a:ext uri="{FF2B5EF4-FFF2-40B4-BE49-F238E27FC236}">
                <a16:creationId xmlns:a16="http://schemas.microsoft.com/office/drawing/2014/main" id="{7DF9A877-8E86-044F-A004-4EC5295DB9F6}"/>
              </a:ext>
            </a:extLst>
          </p:cNvPr>
          <p:cNvSpPr txBox="1"/>
          <p:nvPr/>
        </p:nvSpPr>
        <p:spPr>
          <a:xfrm>
            <a:off x="590727" y="6454956"/>
            <a:ext cx="6346439" cy="340671"/>
          </a:xfrm>
          <a:prstGeom prst="rect">
            <a:avLst/>
          </a:prstGeom>
          <a:noFill/>
        </p:spPr>
        <p:txBody>
          <a:bodyPr wrap="square" rtlCol="0">
            <a:spAutoFit/>
          </a:bodyPr>
          <a:lstStyle/>
          <a:p>
            <a:pPr>
              <a:lnSpc>
                <a:spcPct val="150000"/>
              </a:lnSpc>
            </a:pPr>
            <a:r>
              <a:rPr lang="en-US" sz="1200" spc="100" dirty="0">
                <a:solidFill>
                  <a:schemeClr val="tx1">
                    <a:lumMod val="95000"/>
                    <a:lumOff val="5000"/>
                  </a:schemeClr>
                </a:solidFill>
                <a:ea typeface="Open Sans" panose="020B0606030504020204" pitchFamily="34" charset="0"/>
                <a:cs typeface="Open Sans" panose="020B0606030504020204" pitchFamily="34" charset="0"/>
              </a:rPr>
              <a:t>Enter notes</a:t>
            </a:r>
            <a:endParaRPr lang="fr-CA" sz="1200" spc="1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38" name="Rectangle 37">
            <a:extLst>
              <a:ext uri="{FF2B5EF4-FFF2-40B4-BE49-F238E27FC236}">
                <a16:creationId xmlns:a16="http://schemas.microsoft.com/office/drawing/2014/main" id="{AB334346-86C0-B047-A76F-40EA80161059}"/>
              </a:ext>
            </a:extLst>
          </p:cNvPr>
          <p:cNvSpPr/>
          <p:nvPr/>
        </p:nvSpPr>
        <p:spPr bwMode="auto">
          <a:xfrm>
            <a:off x="0" y="10582381"/>
            <a:ext cx="7775575" cy="325331"/>
          </a:xfrm>
          <a:prstGeom prst="rect">
            <a:avLst/>
          </a:prstGeom>
          <a:solidFill>
            <a:srgbClr val="39A6FA"/>
          </a:solidFill>
          <a:ln w="63500">
            <a:noFill/>
            <a:miter lim="800000"/>
          </a:ln>
        </p:spPr>
        <p:txBody>
          <a:bodyPr vert="horz" wrap="square" lIns="91440" tIns="45720" rIns="91440" bIns="45720" numCol="1" rtlCol="0" anchor="t" anchorCtr="0" compatLnSpc="1">
            <a:prstTxWarp prst="textNoShape">
              <a:avLst/>
            </a:prstTxWarp>
          </a:bodyPr>
          <a:lstStyle/>
          <a:p>
            <a:pPr algn="ctr"/>
            <a:r>
              <a:rPr lang="en-US" spc="100" dirty="0">
                <a:solidFill>
                  <a:schemeClr val="accent2"/>
                </a:solidFill>
                <a:latin typeface="Montserrat" panose="02000505000000020004" pitchFamily="2" charset="0"/>
                <a:ea typeface="Open Sans" panose="020B0606030504020204" pitchFamily="34" charset="0"/>
                <a:cs typeface="Open Sans" panose="020B0606030504020204" pitchFamily="34" charset="0"/>
              </a:rPr>
              <a:t>.</a:t>
            </a:r>
            <a:endParaRPr lang="fr-CA" dirty="0"/>
          </a:p>
        </p:txBody>
      </p:sp>
    </p:spTree>
    <p:extLst>
      <p:ext uri="{BB962C8B-B14F-4D97-AF65-F5344CB8AC3E}">
        <p14:creationId xmlns:p14="http://schemas.microsoft.com/office/powerpoint/2010/main" val="2615614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Portal Cyan">
      <a:dk1>
        <a:srgbClr val="000000"/>
      </a:dk1>
      <a:lt1>
        <a:srgbClr val="FFFFFF"/>
      </a:lt1>
      <a:dk2>
        <a:srgbClr val="000000"/>
      </a:dk2>
      <a:lt2>
        <a:srgbClr val="FFFFFF"/>
      </a:lt2>
      <a:accent1>
        <a:srgbClr val="384252"/>
      </a:accent1>
      <a:accent2>
        <a:srgbClr val="70A8AF"/>
      </a:accent2>
      <a:accent3>
        <a:srgbClr val="82B8BF"/>
      </a:accent3>
      <a:accent4>
        <a:srgbClr val="99C6CC"/>
      </a:accent4>
      <a:accent5>
        <a:srgbClr val="AECED2"/>
      </a:accent5>
      <a:accent6>
        <a:srgbClr val="CBDCDF"/>
      </a:accent6>
      <a:hlink>
        <a:srgbClr val="7F7F7F"/>
      </a:hlink>
      <a:folHlink>
        <a:srgbClr val="7F7F7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24490</TotalTime>
  <Words>603</Words>
  <Application>Microsoft Macintosh PowerPoint</Application>
  <PresentationFormat>Custom</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Gill Sans</vt:lpstr>
      <vt:lpstr>Montserrat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Robz</dc:creator>
  <cp:keywords/>
  <dc:description/>
  <cp:lastModifiedBy>Joseph Kamel</cp:lastModifiedBy>
  <cp:revision>962</cp:revision>
  <dcterms:created xsi:type="dcterms:W3CDTF">2016-05-11T14:31:01Z</dcterms:created>
  <dcterms:modified xsi:type="dcterms:W3CDTF">2019-08-20T03:15:13Z</dcterms:modified>
  <cp:category/>
</cp:coreProperties>
</file>