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12" r:id="rId4"/>
  </p:sldMasterIdLst>
  <p:sldIdLst>
    <p:sldId id="257" r:id="rId5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19" autoAdjust="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3/1/2020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3/1/2020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3/1/2020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3/1/2020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3/1/2020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3/1/2020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3/1/2020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3/1/2020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3/1/2020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3/1/2020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3/1/2020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</p:spPr>
        <p:txBody>
          <a:bodyPr>
            <a:normAutofit/>
          </a:bodyPr>
          <a:lstStyle/>
          <a:p>
            <a:r>
              <a:rPr lang="en-US" dirty="0" err="1"/>
              <a:t>Skyslope</a:t>
            </a:r>
            <a:r>
              <a:rPr lang="en-US" dirty="0"/>
              <a:t> tip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</p:spPr>
        <p:txBody>
          <a:bodyPr>
            <a:normAutofit/>
          </a:bodyPr>
          <a:lstStyle/>
          <a:p>
            <a:r>
              <a:rPr lang="en-US" dirty="0"/>
              <a:t>Making the transition from </a:t>
            </a:r>
            <a:r>
              <a:rPr lang="en-US" dirty="0" err="1"/>
              <a:t>zipforms</a:t>
            </a:r>
            <a:r>
              <a:rPr lang="en-US" dirty="0"/>
              <a:t> to </a:t>
            </a:r>
            <a:r>
              <a:rPr lang="en-US" dirty="0" err="1"/>
              <a:t>digisign</a:t>
            </a:r>
            <a:r>
              <a:rPr lang="en-US" dirty="0"/>
              <a:t> simple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3081867"/>
            <a:ext cx="11260667" cy="331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your </a:t>
            </a:r>
            <a:r>
              <a:rPr lang="en-US" dirty="0" err="1"/>
              <a:t>onelogin</a:t>
            </a:r>
            <a:r>
              <a:rPr lang="en-US" dirty="0"/>
              <a:t> screen – click on </a:t>
            </a:r>
            <a:r>
              <a:rPr lang="en-US" dirty="0" err="1"/>
              <a:t>skyslope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C1D10E9-D153-442A-BD45-B03532FDE3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2948" y="2043137"/>
            <a:ext cx="10206104" cy="4363371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45E2C140-4127-45AA-8A4E-9048FB3D6F16}"/>
              </a:ext>
            </a:extLst>
          </p:cNvPr>
          <p:cNvSpPr/>
          <p:nvPr/>
        </p:nvSpPr>
        <p:spPr>
          <a:xfrm rot="2558313">
            <a:off x="8118690" y="4209078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A906E77-9FA3-433C-922C-6A8606C571BA}"/>
              </a:ext>
            </a:extLst>
          </p:cNvPr>
          <p:cNvSpPr/>
          <p:nvPr/>
        </p:nvSpPr>
        <p:spPr>
          <a:xfrm>
            <a:off x="7115303" y="4965190"/>
            <a:ext cx="987864" cy="6400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4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0B288-ACC1-4114-B6A8-6EFD22FEC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dirty="0" err="1"/>
              <a:t>skyslope</a:t>
            </a:r>
            <a:r>
              <a:rPr lang="en-US" dirty="0"/>
              <a:t> – click on your name in the top right hand corner – click on my account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B47CCDE-9140-4B7D-AB43-6F90507117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589" y="1890876"/>
            <a:ext cx="11126219" cy="483928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A0519BD-DDFE-4E49-9DA4-9A58FA17C9CC}"/>
              </a:ext>
            </a:extLst>
          </p:cNvPr>
          <p:cNvSpPr/>
          <p:nvPr/>
        </p:nvSpPr>
        <p:spPr>
          <a:xfrm>
            <a:off x="9531779" y="2663686"/>
            <a:ext cx="963942" cy="5168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CF96A1A0-D8C8-4D38-807A-034CD9A5CC8E}"/>
              </a:ext>
            </a:extLst>
          </p:cNvPr>
          <p:cNvSpPr/>
          <p:nvPr/>
        </p:nvSpPr>
        <p:spPr>
          <a:xfrm>
            <a:off x="8416692" y="2663686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131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900B4-354E-41B7-A627-438AF2D51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015171"/>
            <a:ext cx="11029616" cy="1188720"/>
          </a:xfrm>
        </p:spPr>
        <p:txBody>
          <a:bodyPr>
            <a:normAutofit fontScale="90000"/>
          </a:bodyPr>
          <a:lstStyle/>
          <a:p>
            <a:r>
              <a:rPr lang="en-US" dirty="0"/>
              <a:t>You have located your personal unique email address for </a:t>
            </a:r>
            <a:r>
              <a:rPr lang="en-US" dirty="0" err="1"/>
              <a:t>skyslope</a:t>
            </a:r>
            <a:r>
              <a:rPr lang="en-US" dirty="0"/>
              <a:t> – you can scan and email docs to this email address for a quick way to send through </a:t>
            </a:r>
            <a:r>
              <a:rPr lang="en-US" dirty="0" err="1"/>
              <a:t>digisign</a:t>
            </a:r>
            <a:r>
              <a:rPr lang="en-US" dirty="0"/>
              <a:t> without having to create a transaction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DEB2051-C8CA-46E1-8FA5-AC5F8C39B1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192" y="2152937"/>
            <a:ext cx="10812732" cy="462223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5044A0A1-2220-4034-98F1-7891F27ECC85}"/>
              </a:ext>
            </a:extLst>
          </p:cNvPr>
          <p:cNvSpPr/>
          <p:nvPr/>
        </p:nvSpPr>
        <p:spPr>
          <a:xfrm>
            <a:off x="9077217" y="3193774"/>
            <a:ext cx="1616766" cy="7977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442DF4E0-2F8A-499C-8239-9B7740ED7CF1}"/>
              </a:ext>
            </a:extLst>
          </p:cNvPr>
          <p:cNvSpPr/>
          <p:nvPr/>
        </p:nvSpPr>
        <p:spPr>
          <a:xfrm>
            <a:off x="7991061" y="3341657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3227C6-0780-489C-97D5-6DD0FD7C4272}"/>
              </a:ext>
            </a:extLst>
          </p:cNvPr>
          <p:cNvSpPr/>
          <p:nvPr/>
        </p:nvSpPr>
        <p:spPr>
          <a:xfrm>
            <a:off x="6506817" y="5842829"/>
            <a:ext cx="1298714" cy="1855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8509AE-06C3-49B5-8707-A534BFE08959}"/>
              </a:ext>
            </a:extLst>
          </p:cNvPr>
          <p:cNvSpPr/>
          <p:nvPr/>
        </p:nvSpPr>
        <p:spPr>
          <a:xfrm>
            <a:off x="1391478" y="5842829"/>
            <a:ext cx="344557" cy="1855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996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7689A-DAC0-4813-8B7D-13EC461A6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After emailing/scanning your docs into your unique </a:t>
            </a:r>
            <a:r>
              <a:rPr lang="en-US" dirty="0" err="1"/>
              <a:t>skyslope</a:t>
            </a:r>
            <a:r>
              <a:rPr lang="en-US" dirty="0"/>
              <a:t> email address – you can locate these docs by clicking on working documents – personal docs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6F61E93-2DFA-4851-B025-055982D2E0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192" y="1890876"/>
            <a:ext cx="10862747" cy="481417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FF2E5DD-B6EE-40FA-9B3F-5F29CEC0F942}"/>
              </a:ext>
            </a:extLst>
          </p:cNvPr>
          <p:cNvSpPr/>
          <p:nvPr/>
        </p:nvSpPr>
        <p:spPr>
          <a:xfrm>
            <a:off x="4943061" y="1846935"/>
            <a:ext cx="1643270" cy="7358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A230BFD5-9BA3-4C8A-8A8D-FE87EEBB9C50}"/>
              </a:ext>
            </a:extLst>
          </p:cNvPr>
          <p:cNvSpPr/>
          <p:nvPr/>
        </p:nvSpPr>
        <p:spPr>
          <a:xfrm rot="9868501">
            <a:off x="6440559" y="1582648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00013DF-272C-4818-9A03-1083A2CD27C7}"/>
              </a:ext>
            </a:extLst>
          </p:cNvPr>
          <p:cNvSpPr/>
          <p:nvPr/>
        </p:nvSpPr>
        <p:spPr>
          <a:xfrm>
            <a:off x="2199862" y="2450412"/>
            <a:ext cx="1563756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06A62835-0062-490C-BFF0-1038B77A90C5}"/>
              </a:ext>
            </a:extLst>
          </p:cNvPr>
          <p:cNvCxnSpPr>
            <a:cxnSpLocks/>
          </p:cNvCxnSpPr>
          <p:nvPr/>
        </p:nvCxnSpPr>
        <p:spPr>
          <a:xfrm rot="10800000" flipV="1">
            <a:off x="3763619" y="2450411"/>
            <a:ext cx="1325217" cy="176265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6F420F33-6B4C-4801-87CA-D36E99CFB80E}"/>
              </a:ext>
            </a:extLst>
          </p:cNvPr>
          <p:cNvSpPr/>
          <p:nvPr/>
        </p:nvSpPr>
        <p:spPr>
          <a:xfrm rot="2334044">
            <a:off x="2492536" y="3793316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41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06D0C-A4C0-407D-97BA-C31F0E1AE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the box beside a document and you instantly gain access to send through </a:t>
            </a:r>
            <a:r>
              <a:rPr lang="en-US" dirty="0" err="1"/>
              <a:t>digisign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E9AE697-67AA-4F1B-A49D-4B8D5314CC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500" y="1890876"/>
            <a:ext cx="11329000" cy="368972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005BE00-E3B1-435C-8A2A-9B444076AE3B}"/>
              </a:ext>
            </a:extLst>
          </p:cNvPr>
          <p:cNvSpPr/>
          <p:nvPr/>
        </p:nvSpPr>
        <p:spPr>
          <a:xfrm>
            <a:off x="2772763" y="4532244"/>
            <a:ext cx="619794" cy="5565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826E10B-5003-4254-B90F-E2B6E891604B}"/>
              </a:ext>
            </a:extLst>
          </p:cNvPr>
          <p:cNvCxnSpPr>
            <a:cxnSpLocks/>
          </p:cNvCxnSpPr>
          <p:nvPr/>
        </p:nvCxnSpPr>
        <p:spPr>
          <a:xfrm flipV="1">
            <a:off x="3392557" y="3551583"/>
            <a:ext cx="1895060" cy="9806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97241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289AE2-D2AE-49D1-AFAC-3A79F679425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927BD4C1-B6B1-4715-ABF9-E660A51A4E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E7CA09-9778-4414-AE97-8064B12DA3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{A936250F-0E4D-4224-9EC9-D29DCC0E891C}tf33552983</Template>
  <TotalTime>0</TotalTime>
  <Words>112</Words>
  <Application>Microsoft Office PowerPoint</Application>
  <PresentationFormat>Widescreen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Franklin Gothic Book</vt:lpstr>
      <vt:lpstr>Franklin Gothic Demi</vt:lpstr>
      <vt:lpstr>Wingdings 2</vt:lpstr>
      <vt:lpstr>DividendVTI</vt:lpstr>
      <vt:lpstr>Skyslope tip</vt:lpstr>
      <vt:lpstr>From your onelogin screen – click on skyslope</vt:lpstr>
      <vt:lpstr>In skyslope – click on your name in the top right hand corner – click on my account</vt:lpstr>
      <vt:lpstr>You have located your personal unique email address for skyslope – you can scan and email docs to this email address for a quick way to send through digisign without having to create a transaction</vt:lpstr>
      <vt:lpstr>After emailing/scanning your docs into your unique skyslope email address – you can locate these docs by clicking on working documents – personal docs</vt:lpstr>
      <vt:lpstr>Click the box beside a document and you instantly gain access to send through digisign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2020-03-01T22:40:30Z</dcterms:created>
  <dcterms:modified xsi:type="dcterms:W3CDTF">2020-03-01T23:03:07Z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