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handoutMasterIdLst>
    <p:handoutMasterId r:id="rId11"/>
  </p:handoutMasterIdLst>
  <p:sldIdLst>
    <p:sldId id="256" r:id="rId5"/>
    <p:sldId id="257" r:id="rId6"/>
    <p:sldId id="261" r:id="rId7"/>
    <p:sldId id="260" r:id="rId8"/>
    <p:sldId id="258" r:id="rId9"/>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B4C7E7"/>
    <a:srgbClr val="0067B4"/>
    <a:srgbClr val="008DF6"/>
    <a:srgbClr val="E6E6E6"/>
    <a:srgbClr val="0079C2"/>
    <a:srgbClr val="008CD1"/>
    <a:srgbClr val="203864"/>
    <a:srgbClr val="0093D8"/>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2DF120-3683-4460-8D62-A5272587A1A7}" v="270" dt="2018-10-04T04:22:37.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099" autoAdjust="0"/>
  </p:normalViewPr>
  <p:slideViewPr>
    <p:cSldViewPr snapToGrid="0">
      <p:cViewPr varScale="1">
        <p:scale>
          <a:sx n="111" d="100"/>
          <a:sy n="111" d="100"/>
        </p:scale>
        <p:origin x="1272"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7" d="100"/>
          <a:sy n="67" d="100"/>
        </p:scale>
        <p:origin x="3043"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Clark-Massera" userId="3f61ff4a-77c6-44b9-8b53-29ba35b2e165" providerId="ADAL" clId="{37215B24-3C58-4AC9-947E-F0CEEC33D4CC}"/>
    <pc:docChg chg="undo redo custSel addSld delSld modSld sldOrd modMainMaster">
      <pc:chgData name="Matthew Clark-Massera" userId="3f61ff4a-77c6-44b9-8b53-29ba35b2e165" providerId="ADAL" clId="{37215B24-3C58-4AC9-947E-F0CEEC33D4CC}" dt="2018-09-12T04:32:44.655" v="6737" actId="20577"/>
      <pc:docMkLst>
        <pc:docMk/>
      </pc:docMkLst>
      <pc:sldChg chg="addSp delSp modSp">
        <pc:chgData name="Matthew Clark-Massera" userId="3f61ff4a-77c6-44b9-8b53-29ba35b2e165" providerId="ADAL" clId="{37215B24-3C58-4AC9-947E-F0CEEC33D4CC}" dt="2018-09-12T04:32:44.655" v="6737" actId="20577"/>
        <pc:sldMkLst>
          <pc:docMk/>
          <pc:sldMk cId="783619782" sldId="256"/>
        </pc:sldMkLst>
        <pc:spChg chg="mod">
          <ac:chgData name="Matthew Clark-Massera" userId="3f61ff4a-77c6-44b9-8b53-29ba35b2e165" providerId="ADAL" clId="{37215B24-3C58-4AC9-947E-F0CEEC33D4CC}" dt="2018-09-03T03:04:24.136" v="4569"/>
          <ac:spMkLst>
            <pc:docMk/>
            <pc:sldMk cId="783619782" sldId="256"/>
            <ac:spMk id="2" creationId="{9BCF3E1B-1A53-4D5C-A8CE-4844C7B5DD30}"/>
          </ac:spMkLst>
        </pc:spChg>
        <pc:spChg chg="add del mod">
          <ac:chgData name="Matthew Clark-Massera" userId="3f61ff4a-77c6-44b9-8b53-29ba35b2e165" providerId="ADAL" clId="{37215B24-3C58-4AC9-947E-F0CEEC33D4CC}" dt="2018-08-31T05:57:23.593" v="558"/>
          <ac:spMkLst>
            <pc:docMk/>
            <pc:sldMk cId="783619782" sldId="256"/>
            <ac:spMk id="3" creationId="{F1F816FE-E872-419F-A1D9-6B33736542E6}"/>
          </ac:spMkLst>
        </pc:spChg>
        <pc:spChg chg="add del mod">
          <ac:chgData name="Matthew Clark-Massera" userId="3f61ff4a-77c6-44b9-8b53-29ba35b2e165" providerId="ADAL" clId="{37215B24-3C58-4AC9-947E-F0CEEC33D4CC}" dt="2018-08-31T05:57:23.593" v="558"/>
          <ac:spMkLst>
            <pc:docMk/>
            <pc:sldMk cId="783619782" sldId="256"/>
            <ac:spMk id="5" creationId="{5030525F-183A-4642-A8C9-030E02F51300}"/>
          </ac:spMkLst>
        </pc:spChg>
        <pc:spChg chg="del mod">
          <ac:chgData name="Matthew Clark-Massera" userId="3f61ff4a-77c6-44b9-8b53-29ba35b2e165" providerId="ADAL" clId="{37215B24-3C58-4AC9-947E-F0CEEC33D4CC}" dt="2018-08-31T06:02:01.230" v="588" actId="478"/>
          <ac:spMkLst>
            <pc:docMk/>
            <pc:sldMk cId="783619782" sldId="256"/>
            <ac:spMk id="6" creationId="{CCFCBFDC-66CC-4C8D-9658-74ED2E36F5F8}"/>
          </ac:spMkLst>
        </pc:spChg>
        <pc:spChg chg="del mod">
          <ac:chgData name="Matthew Clark-Massera" userId="3f61ff4a-77c6-44b9-8b53-29ba35b2e165" providerId="ADAL" clId="{37215B24-3C58-4AC9-947E-F0CEEC33D4CC}" dt="2018-09-12T04:24:08.677" v="6596" actId="478"/>
          <ac:spMkLst>
            <pc:docMk/>
            <pc:sldMk cId="783619782" sldId="256"/>
            <ac:spMk id="7" creationId="{57E0F622-6788-4EC5-A56E-64C729BA2038}"/>
          </ac:spMkLst>
        </pc:spChg>
        <pc:spChg chg="add del mod">
          <ac:chgData name="Matthew Clark-Massera" userId="3f61ff4a-77c6-44b9-8b53-29ba35b2e165" providerId="ADAL" clId="{37215B24-3C58-4AC9-947E-F0CEEC33D4CC}" dt="2018-08-31T06:01:26.223" v="574" actId="478"/>
          <ac:spMkLst>
            <pc:docMk/>
            <pc:sldMk cId="783619782" sldId="256"/>
            <ac:spMk id="8" creationId="{FDBFAD18-938F-4898-A539-DA54B400DB09}"/>
          </ac:spMkLst>
        </pc:spChg>
        <pc:spChg chg="del mod">
          <ac:chgData name="Matthew Clark-Massera" userId="3f61ff4a-77c6-44b9-8b53-29ba35b2e165" providerId="ADAL" clId="{37215B24-3C58-4AC9-947E-F0CEEC33D4CC}" dt="2018-08-31T05:57:04.301" v="555" actId="478"/>
          <ac:spMkLst>
            <pc:docMk/>
            <pc:sldMk cId="783619782" sldId="256"/>
            <ac:spMk id="9" creationId="{A6821DBC-B9E2-49CD-8C33-166123A82569}"/>
          </ac:spMkLst>
        </pc:spChg>
        <pc:spChg chg="mod">
          <ac:chgData name="Matthew Clark-Massera" userId="3f61ff4a-77c6-44b9-8b53-29ba35b2e165" providerId="ADAL" clId="{37215B24-3C58-4AC9-947E-F0CEEC33D4CC}" dt="2018-09-03T03:04:24.136" v="4569"/>
          <ac:spMkLst>
            <pc:docMk/>
            <pc:sldMk cId="783619782" sldId="256"/>
            <ac:spMk id="10" creationId="{1F0D8000-7A6A-406B-BE70-789BC2A58608}"/>
          </ac:spMkLst>
        </pc:spChg>
        <pc:spChg chg="add mod">
          <ac:chgData name="Matthew Clark-Massera" userId="3f61ff4a-77c6-44b9-8b53-29ba35b2e165" providerId="ADAL" clId="{37215B24-3C58-4AC9-947E-F0CEEC33D4CC}" dt="2018-08-31T06:02:30.270" v="596"/>
          <ac:spMkLst>
            <pc:docMk/>
            <pc:sldMk cId="783619782" sldId="256"/>
            <ac:spMk id="13" creationId="{0925E0A5-FB8F-4E7A-A632-BE3A8CF4912A}"/>
          </ac:spMkLst>
        </pc:spChg>
        <pc:spChg chg="add mod">
          <ac:chgData name="Matthew Clark-Massera" userId="3f61ff4a-77c6-44b9-8b53-29ba35b2e165" providerId="ADAL" clId="{37215B24-3C58-4AC9-947E-F0CEEC33D4CC}" dt="2018-08-31T06:02:30.270" v="596"/>
          <ac:spMkLst>
            <pc:docMk/>
            <pc:sldMk cId="783619782" sldId="256"/>
            <ac:spMk id="15" creationId="{6E86E9D4-82BC-4555-8AF9-57E76B7414C6}"/>
          </ac:spMkLst>
        </pc:spChg>
        <pc:spChg chg="mod">
          <ac:chgData name="Matthew Clark-Massera" userId="3f61ff4a-77c6-44b9-8b53-29ba35b2e165" providerId="ADAL" clId="{37215B24-3C58-4AC9-947E-F0CEEC33D4CC}" dt="2018-09-03T03:04:24.136" v="4569"/>
          <ac:spMkLst>
            <pc:docMk/>
            <pc:sldMk cId="783619782" sldId="256"/>
            <ac:spMk id="16" creationId="{59D420CF-6E7E-44FA-9D44-D7CB58F025B1}"/>
          </ac:spMkLst>
        </pc:spChg>
        <pc:spChg chg="add mod">
          <ac:chgData name="Matthew Clark-Massera" userId="3f61ff4a-77c6-44b9-8b53-29ba35b2e165" providerId="ADAL" clId="{37215B24-3C58-4AC9-947E-F0CEEC33D4CC}" dt="2018-08-31T06:02:30.270" v="596"/>
          <ac:spMkLst>
            <pc:docMk/>
            <pc:sldMk cId="783619782" sldId="256"/>
            <ac:spMk id="18" creationId="{2FA308B0-FE26-4D9A-B35D-7F2B7DE240DD}"/>
          </ac:spMkLst>
        </pc:spChg>
        <pc:spChg chg="mod">
          <ac:chgData name="Matthew Clark-Massera" userId="3f61ff4a-77c6-44b9-8b53-29ba35b2e165" providerId="ADAL" clId="{37215B24-3C58-4AC9-947E-F0CEEC33D4CC}" dt="2018-09-03T03:04:24.136" v="4569"/>
          <ac:spMkLst>
            <pc:docMk/>
            <pc:sldMk cId="783619782" sldId="256"/>
            <ac:spMk id="19" creationId="{E2C54A70-FDFD-4E40-B4FA-B4983F76974E}"/>
          </ac:spMkLst>
        </pc:spChg>
        <pc:spChg chg="add mod">
          <ac:chgData name="Matthew Clark-Massera" userId="3f61ff4a-77c6-44b9-8b53-29ba35b2e165" providerId="ADAL" clId="{37215B24-3C58-4AC9-947E-F0CEEC33D4CC}" dt="2018-09-12T04:32:44.655" v="6737" actId="20577"/>
          <ac:spMkLst>
            <pc:docMk/>
            <pc:sldMk cId="783619782" sldId="256"/>
            <ac:spMk id="21" creationId="{875568C7-B521-4375-BD8A-58A0DFC0667A}"/>
          </ac:spMkLst>
        </pc:spChg>
        <pc:spChg chg="mod">
          <ac:chgData name="Matthew Clark-Massera" userId="3f61ff4a-77c6-44b9-8b53-29ba35b2e165" providerId="ADAL" clId="{37215B24-3C58-4AC9-947E-F0CEEC33D4CC}" dt="2018-09-03T03:04:24.136" v="4569"/>
          <ac:spMkLst>
            <pc:docMk/>
            <pc:sldMk cId="783619782" sldId="256"/>
            <ac:spMk id="22" creationId="{11EA6078-E2B7-47F8-A3E3-BD76812E6E0D}"/>
          </ac:spMkLst>
        </pc:spChg>
        <pc:spChg chg="mod">
          <ac:chgData name="Matthew Clark-Massera" userId="3f61ff4a-77c6-44b9-8b53-29ba35b2e165" providerId="ADAL" clId="{37215B24-3C58-4AC9-947E-F0CEEC33D4CC}" dt="2018-09-03T03:04:24.136" v="4569"/>
          <ac:spMkLst>
            <pc:docMk/>
            <pc:sldMk cId="783619782" sldId="256"/>
            <ac:spMk id="23" creationId="{FEE1E397-43FA-4456-8BC8-68B5312FE748}"/>
          </ac:spMkLst>
        </pc:spChg>
        <pc:spChg chg="mod">
          <ac:chgData name="Matthew Clark-Massera" userId="3f61ff4a-77c6-44b9-8b53-29ba35b2e165" providerId="ADAL" clId="{37215B24-3C58-4AC9-947E-F0CEEC33D4CC}" dt="2018-09-03T03:04:24.136" v="4569"/>
          <ac:spMkLst>
            <pc:docMk/>
            <pc:sldMk cId="783619782" sldId="256"/>
            <ac:spMk id="28" creationId="{39E04661-8FD7-4858-BA9B-186C7BFABBEF}"/>
          </ac:spMkLst>
        </pc:spChg>
        <pc:grpChg chg="mod">
          <ac:chgData name="Matthew Clark-Massera" userId="3f61ff4a-77c6-44b9-8b53-29ba35b2e165" providerId="ADAL" clId="{37215B24-3C58-4AC9-947E-F0CEEC33D4CC}" dt="2018-08-31T06:02:30.270" v="596"/>
          <ac:grpSpMkLst>
            <pc:docMk/>
            <pc:sldMk cId="783619782" sldId="256"/>
            <ac:grpSpMk id="1" creationId="{00000000-0000-0000-0000-000000000000}"/>
          </ac:grpSpMkLst>
        </pc:grpChg>
        <pc:picChg chg="mod">
          <ac:chgData name="Matthew Clark-Massera" userId="3f61ff4a-77c6-44b9-8b53-29ba35b2e165" providerId="ADAL" clId="{37215B24-3C58-4AC9-947E-F0CEEC33D4CC}" dt="2018-09-03T03:04:24.136" v="4569"/>
          <ac:picMkLst>
            <pc:docMk/>
            <pc:sldMk cId="783619782" sldId="256"/>
            <ac:picMk id="4" creationId="{DB18CC5E-BD1D-4FBE-B794-5EB783690B78}"/>
          </ac:picMkLst>
        </pc:picChg>
        <pc:picChg chg="mod">
          <ac:chgData name="Matthew Clark-Massera" userId="3f61ff4a-77c6-44b9-8b53-29ba35b2e165" providerId="ADAL" clId="{37215B24-3C58-4AC9-947E-F0CEEC33D4CC}" dt="2018-09-03T03:04:24.136" v="4569"/>
          <ac:picMkLst>
            <pc:docMk/>
            <pc:sldMk cId="783619782" sldId="256"/>
            <ac:picMk id="11" creationId="{AA16259B-C29C-4BDB-A398-521EAD572027}"/>
          </ac:picMkLst>
        </pc:picChg>
        <pc:picChg chg="mod">
          <ac:chgData name="Matthew Clark-Massera" userId="3f61ff4a-77c6-44b9-8b53-29ba35b2e165" providerId="ADAL" clId="{37215B24-3C58-4AC9-947E-F0CEEC33D4CC}" dt="2018-09-03T03:04:24.136" v="4569"/>
          <ac:picMkLst>
            <pc:docMk/>
            <pc:sldMk cId="783619782" sldId="256"/>
            <ac:picMk id="12" creationId="{C179D191-663D-4C67-B11B-651AD8A4EF1C}"/>
          </ac:picMkLst>
        </pc:picChg>
        <pc:picChg chg="mod">
          <ac:chgData name="Matthew Clark-Massera" userId="3f61ff4a-77c6-44b9-8b53-29ba35b2e165" providerId="ADAL" clId="{37215B24-3C58-4AC9-947E-F0CEEC33D4CC}" dt="2018-09-03T03:04:24.136" v="4569"/>
          <ac:picMkLst>
            <pc:docMk/>
            <pc:sldMk cId="783619782" sldId="256"/>
            <ac:picMk id="14" creationId="{75210D89-005C-41B0-BE27-636712D29EFE}"/>
          </ac:picMkLst>
        </pc:picChg>
        <pc:picChg chg="mod">
          <ac:chgData name="Matthew Clark-Massera" userId="3f61ff4a-77c6-44b9-8b53-29ba35b2e165" providerId="ADAL" clId="{37215B24-3C58-4AC9-947E-F0CEEC33D4CC}" dt="2018-09-03T03:04:24.136" v="4569"/>
          <ac:picMkLst>
            <pc:docMk/>
            <pc:sldMk cId="783619782" sldId="256"/>
            <ac:picMk id="17" creationId="{4CB3E4DB-86D8-40BD-8FE6-AE82D60C463C}"/>
          </ac:picMkLst>
        </pc:picChg>
        <pc:picChg chg="mod">
          <ac:chgData name="Matthew Clark-Massera" userId="3f61ff4a-77c6-44b9-8b53-29ba35b2e165" providerId="ADAL" clId="{37215B24-3C58-4AC9-947E-F0CEEC33D4CC}" dt="2018-09-03T03:04:24.136" v="4569"/>
          <ac:picMkLst>
            <pc:docMk/>
            <pc:sldMk cId="783619782" sldId="256"/>
            <ac:picMk id="20" creationId="{C1531394-9B11-4C2D-8A20-3982064BB034}"/>
          </ac:picMkLst>
        </pc:picChg>
        <pc:picChg chg="mod">
          <ac:chgData name="Matthew Clark-Massera" userId="3f61ff4a-77c6-44b9-8b53-29ba35b2e165" providerId="ADAL" clId="{37215B24-3C58-4AC9-947E-F0CEEC33D4CC}" dt="2018-09-03T03:04:24.136" v="4569"/>
          <ac:picMkLst>
            <pc:docMk/>
            <pc:sldMk cId="783619782" sldId="256"/>
            <ac:picMk id="24" creationId="{49BF3F58-A2BF-4B8C-8479-C8D68AE2C3E8}"/>
          </ac:picMkLst>
        </pc:picChg>
      </pc:sldChg>
      <pc:sldChg chg="addSp delSp modSp">
        <pc:chgData name="Matthew Clark-Massera" userId="3f61ff4a-77c6-44b9-8b53-29ba35b2e165" providerId="ADAL" clId="{37215B24-3C58-4AC9-947E-F0CEEC33D4CC}" dt="2018-09-12T04:23:36.861" v="6592" actId="14100"/>
        <pc:sldMkLst>
          <pc:docMk/>
          <pc:sldMk cId="1620483663" sldId="257"/>
        </pc:sldMkLst>
        <pc:spChg chg="del mod">
          <ac:chgData name="Matthew Clark-Massera" userId="3f61ff4a-77c6-44b9-8b53-29ba35b2e165" providerId="ADAL" clId="{37215B24-3C58-4AC9-947E-F0CEEC33D4CC}" dt="2018-09-05T08:32:08.649" v="6479" actId="478"/>
          <ac:spMkLst>
            <pc:docMk/>
            <pc:sldMk cId="1620483663" sldId="257"/>
            <ac:spMk id="2" creationId="{BCD36843-8AC5-4106-AB4C-85C8984F2508}"/>
          </ac:spMkLst>
        </pc:spChg>
        <pc:spChg chg="add del mod">
          <ac:chgData name="Matthew Clark-Massera" userId="3f61ff4a-77c6-44b9-8b53-29ba35b2e165" providerId="ADAL" clId="{37215B24-3C58-4AC9-947E-F0CEEC33D4CC}" dt="2018-08-31T05:54:13.083" v="464"/>
          <ac:spMkLst>
            <pc:docMk/>
            <pc:sldMk cId="1620483663" sldId="257"/>
            <ac:spMk id="4" creationId="{BA41FAE3-577C-46A6-ADCB-FF8BDA15F62F}"/>
          </ac:spMkLst>
        </pc:spChg>
        <pc:spChg chg="add del mod">
          <ac:chgData name="Matthew Clark-Massera" userId="3f61ff4a-77c6-44b9-8b53-29ba35b2e165" providerId="ADAL" clId="{37215B24-3C58-4AC9-947E-F0CEEC33D4CC}" dt="2018-08-31T05:54:13.083" v="464"/>
          <ac:spMkLst>
            <pc:docMk/>
            <pc:sldMk cId="1620483663" sldId="257"/>
            <ac:spMk id="5" creationId="{DE8A8D46-5CC6-4AED-A1D3-5F66BBD2F4A0}"/>
          </ac:spMkLst>
        </pc:spChg>
        <pc:spChg chg="add mod">
          <ac:chgData name="Matthew Clark-Massera" userId="3f61ff4a-77c6-44b9-8b53-29ba35b2e165" providerId="ADAL" clId="{37215B24-3C58-4AC9-947E-F0CEEC33D4CC}" dt="2018-08-31T06:03:18.813" v="597"/>
          <ac:spMkLst>
            <pc:docMk/>
            <pc:sldMk cId="1620483663" sldId="257"/>
            <ac:spMk id="9" creationId="{5DF59EA7-B034-415F-839E-B952A8FA9746}"/>
          </ac:spMkLst>
        </pc:spChg>
        <pc:spChg chg="add del mod">
          <ac:chgData name="Matthew Clark-Massera" userId="3f61ff4a-77c6-44b9-8b53-29ba35b2e165" providerId="ADAL" clId="{37215B24-3C58-4AC9-947E-F0CEEC33D4CC}" dt="2018-08-31T06:07:01.952" v="680" actId="478"/>
          <ac:spMkLst>
            <pc:docMk/>
            <pc:sldMk cId="1620483663" sldId="257"/>
            <ac:spMk id="10" creationId="{52B78E7F-FC62-4B47-9F5A-35F7AE4F65E1}"/>
          </ac:spMkLst>
        </pc:spChg>
        <pc:grpChg chg="mod">
          <ac:chgData name="Matthew Clark-Massera" userId="3f61ff4a-77c6-44b9-8b53-29ba35b2e165" providerId="ADAL" clId="{37215B24-3C58-4AC9-947E-F0CEEC33D4CC}" dt="2018-08-31T06:06:59.500" v="679"/>
          <ac:grpSpMkLst>
            <pc:docMk/>
            <pc:sldMk cId="1620483663" sldId="257"/>
            <ac:grpSpMk id="1" creationId="{00000000-0000-0000-0000-000000000000}"/>
          </ac:grpSpMkLst>
        </pc:grpChg>
        <pc:graphicFrameChg chg="add mod modGraphic">
          <ac:chgData name="Matthew Clark-Massera" userId="3f61ff4a-77c6-44b9-8b53-29ba35b2e165" providerId="ADAL" clId="{37215B24-3C58-4AC9-947E-F0CEEC33D4CC}" dt="2018-09-12T04:23:36.861" v="6592" actId="14100"/>
          <ac:graphicFrameMkLst>
            <pc:docMk/>
            <pc:sldMk cId="1620483663" sldId="257"/>
            <ac:graphicFrameMk id="2" creationId="{F703620F-C48B-41DA-86A4-E413592CED50}"/>
          </ac:graphicFrameMkLst>
        </pc:graphicFrameChg>
        <pc:graphicFrameChg chg="add del mod">
          <ac:chgData name="Matthew Clark-Massera" userId="3f61ff4a-77c6-44b9-8b53-29ba35b2e165" providerId="ADAL" clId="{37215B24-3C58-4AC9-947E-F0CEEC33D4CC}" dt="2018-09-03T03:25:09.343" v="4828"/>
          <ac:graphicFrameMkLst>
            <pc:docMk/>
            <pc:sldMk cId="1620483663" sldId="257"/>
            <ac:graphicFrameMk id="3" creationId="{52B9889D-4919-42AD-85AF-4785826933C1}"/>
          </ac:graphicFrameMkLst>
        </pc:graphicFrameChg>
        <pc:graphicFrameChg chg="add mod modGraphic">
          <ac:chgData name="Matthew Clark-Massera" userId="3f61ff4a-77c6-44b9-8b53-29ba35b2e165" providerId="ADAL" clId="{37215B24-3C58-4AC9-947E-F0CEEC33D4CC}" dt="2018-09-12T04:21:39.714" v="6572" actId="1076"/>
          <ac:graphicFrameMkLst>
            <pc:docMk/>
            <pc:sldMk cId="1620483663" sldId="257"/>
            <ac:graphicFrameMk id="3" creationId="{75B0D5F2-C6AB-4128-AB49-EEA544DC69F2}"/>
          </ac:graphicFrameMkLst>
        </pc:graphicFrameChg>
        <pc:graphicFrameChg chg="add del mod modGraphic">
          <ac:chgData name="Matthew Clark-Massera" userId="3f61ff4a-77c6-44b9-8b53-29ba35b2e165" providerId="ADAL" clId="{37215B24-3C58-4AC9-947E-F0CEEC33D4CC}" dt="2018-08-31T06:03:22.875" v="598" actId="478"/>
          <ac:graphicFrameMkLst>
            <pc:docMk/>
            <pc:sldMk cId="1620483663" sldId="257"/>
            <ac:graphicFrameMk id="3" creationId="{C30607E5-81C8-4A46-AC2C-C99C01E7A56E}"/>
          </ac:graphicFrameMkLst>
        </pc:graphicFrameChg>
        <pc:graphicFrameChg chg="add del mod">
          <ac:chgData name="Matthew Clark-Massera" userId="3f61ff4a-77c6-44b9-8b53-29ba35b2e165" providerId="ADAL" clId="{37215B24-3C58-4AC9-947E-F0CEEC33D4CC}" dt="2018-09-03T04:01:49.118" v="5308"/>
          <ac:graphicFrameMkLst>
            <pc:docMk/>
            <pc:sldMk cId="1620483663" sldId="257"/>
            <ac:graphicFrameMk id="4" creationId="{C5297B9A-64BA-4762-A5B1-F66D3B7CE69F}"/>
          </ac:graphicFrameMkLst>
        </pc:graphicFrameChg>
        <pc:graphicFrameChg chg="del">
          <ac:chgData name="Matthew Clark-Massera" userId="3f61ff4a-77c6-44b9-8b53-29ba35b2e165" providerId="ADAL" clId="{37215B24-3C58-4AC9-947E-F0CEEC33D4CC}" dt="2018-08-31T05:06:45.860" v="61" actId="478"/>
          <ac:graphicFrameMkLst>
            <pc:docMk/>
            <pc:sldMk cId="1620483663" sldId="257"/>
            <ac:graphicFrameMk id="6" creationId="{9848F001-60CC-4F5D-BC20-943EC36F7698}"/>
          </ac:graphicFrameMkLst>
        </pc:graphicFrameChg>
        <pc:graphicFrameChg chg="del">
          <ac:chgData name="Matthew Clark-Massera" userId="3f61ff4a-77c6-44b9-8b53-29ba35b2e165" providerId="ADAL" clId="{37215B24-3C58-4AC9-947E-F0CEEC33D4CC}" dt="2018-08-31T05:06:42.471" v="59" actId="478"/>
          <ac:graphicFrameMkLst>
            <pc:docMk/>
            <pc:sldMk cId="1620483663" sldId="257"/>
            <ac:graphicFrameMk id="7" creationId="{2338B78B-2488-41A8-9740-CB91D49E6F68}"/>
          </ac:graphicFrameMkLst>
        </pc:graphicFrameChg>
        <pc:graphicFrameChg chg="del mod">
          <ac:chgData name="Matthew Clark-Massera" userId="3f61ff4a-77c6-44b9-8b53-29ba35b2e165" providerId="ADAL" clId="{37215B24-3C58-4AC9-947E-F0CEEC33D4CC}" dt="2018-08-31T05:54:12.552" v="463" actId="3680"/>
          <ac:graphicFrameMkLst>
            <pc:docMk/>
            <pc:sldMk cId="1620483663" sldId="257"/>
            <ac:graphicFrameMk id="8" creationId="{D2025BF0-2F19-4D43-819C-69DE3541E143}"/>
          </ac:graphicFrameMkLst>
        </pc:graphicFrameChg>
        <pc:graphicFrameChg chg="mod modGraphic">
          <ac:chgData name="Matthew Clark-Massera" userId="3f61ff4a-77c6-44b9-8b53-29ba35b2e165" providerId="ADAL" clId="{37215B24-3C58-4AC9-947E-F0CEEC33D4CC}" dt="2018-09-12T04:23:19.257" v="6589" actId="14734"/>
          <ac:graphicFrameMkLst>
            <pc:docMk/>
            <pc:sldMk cId="1620483663" sldId="257"/>
            <ac:graphicFrameMk id="11" creationId="{9E37F647-2C82-4CC7-B35E-AD77352F841C}"/>
          </ac:graphicFrameMkLst>
        </pc:graphicFrameChg>
        <pc:graphicFrameChg chg="add del mod modGraphic">
          <ac:chgData name="Matthew Clark-Massera" userId="3f61ff4a-77c6-44b9-8b53-29ba35b2e165" providerId="ADAL" clId="{37215B24-3C58-4AC9-947E-F0CEEC33D4CC}" dt="2018-09-12T04:23:35.082" v="6591" actId="1076"/>
          <ac:graphicFrameMkLst>
            <pc:docMk/>
            <pc:sldMk cId="1620483663" sldId="257"/>
            <ac:graphicFrameMk id="14" creationId="{4C8AD9DE-21CE-49D4-B40C-1ED6204715B4}"/>
          </ac:graphicFrameMkLst>
        </pc:graphicFrameChg>
        <pc:graphicFrameChg chg="del">
          <ac:chgData name="Matthew Clark-Massera" userId="3f61ff4a-77c6-44b9-8b53-29ba35b2e165" providerId="ADAL" clId="{37215B24-3C58-4AC9-947E-F0CEEC33D4CC}" dt="2018-08-31T05:06:44.173" v="60" actId="478"/>
          <ac:graphicFrameMkLst>
            <pc:docMk/>
            <pc:sldMk cId="1620483663" sldId="257"/>
            <ac:graphicFrameMk id="15" creationId="{E1914A41-6406-4C3A-8F0D-FFA519E4CA40}"/>
          </ac:graphicFrameMkLst>
        </pc:graphicFrameChg>
        <pc:graphicFrameChg chg="del">
          <ac:chgData name="Matthew Clark-Massera" userId="3f61ff4a-77c6-44b9-8b53-29ba35b2e165" providerId="ADAL" clId="{37215B24-3C58-4AC9-947E-F0CEEC33D4CC}" dt="2018-08-31T05:06:46.938" v="62" actId="478"/>
          <ac:graphicFrameMkLst>
            <pc:docMk/>
            <pc:sldMk cId="1620483663" sldId="257"/>
            <ac:graphicFrameMk id="16" creationId="{79F60D1A-AF71-4DBE-A8C6-65679393F023}"/>
          </ac:graphicFrameMkLst>
        </pc:graphicFrameChg>
      </pc:sldChg>
      <pc:sldChg chg="addSp modSp add modTransition">
        <pc:chgData name="Matthew Clark-Massera" userId="3f61ff4a-77c6-44b9-8b53-29ba35b2e165" providerId="ADAL" clId="{37215B24-3C58-4AC9-947E-F0CEEC33D4CC}" dt="2018-09-12T04:32:26.526" v="6732" actId="20577"/>
        <pc:sldMkLst>
          <pc:docMk/>
          <pc:sldMk cId="1155070883" sldId="258"/>
        </pc:sldMkLst>
        <pc:graphicFrameChg chg="add mod modGraphic">
          <ac:chgData name="Matthew Clark-Massera" userId="3f61ff4a-77c6-44b9-8b53-29ba35b2e165" providerId="ADAL" clId="{37215B24-3C58-4AC9-947E-F0CEEC33D4CC}" dt="2018-09-12T04:32:26.526" v="6732" actId="20577"/>
          <ac:graphicFrameMkLst>
            <pc:docMk/>
            <pc:sldMk cId="1155070883" sldId="258"/>
            <ac:graphicFrameMk id="2" creationId="{8A8D23E4-B0BF-4981-81E5-7EFA59E9F4B6}"/>
          </ac:graphicFrameMkLst>
        </pc:graphicFrameChg>
      </pc:sldChg>
      <pc:sldChg chg="addSp delSp modSp add">
        <pc:chgData name="Matthew Clark-Massera" userId="3f61ff4a-77c6-44b9-8b53-29ba35b2e165" providerId="ADAL" clId="{37215B24-3C58-4AC9-947E-F0CEEC33D4CC}" dt="2018-09-12T04:31:53.439" v="6673" actId="1076"/>
        <pc:sldMkLst>
          <pc:docMk/>
          <pc:sldMk cId="2729143232" sldId="260"/>
        </pc:sldMkLst>
        <pc:spChg chg="add del mod">
          <ac:chgData name="Matthew Clark-Massera" userId="3f61ff4a-77c6-44b9-8b53-29ba35b2e165" providerId="ADAL" clId="{37215B24-3C58-4AC9-947E-F0CEEC33D4CC}" dt="2018-09-12T04:26:31.342" v="6627" actId="478"/>
          <ac:spMkLst>
            <pc:docMk/>
            <pc:sldMk cId="2729143232" sldId="260"/>
            <ac:spMk id="2" creationId="{77663B4E-2535-4771-BEF5-DA363E943B9E}"/>
          </ac:spMkLst>
        </pc:spChg>
        <pc:spChg chg="del mod">
          <ac:chgData name="Matthew Clark-Massera" userId="3f61ff4a-77c6-44b9-8b53-29ba35b2e165" providerId="ADAL" clId="{37215B24-3C58-4AC9-947E-F0CEEC33D4CC}" dt="2018-09-03T04:17:26.726" v="6026" actId="478"/>
          <ac:spMkLst>
            <pc:docMk/>
            <pc:sldMk cId="2729143232" sldId="260"/>
            <ac:spMk id="2" creationId="{BCD36843-8AC5-4106-AB4C-85C8984F2508}"/>
          </ac:spMkLst>
        </pc:spChg>
        <pc:graphicFrameChg chg="add del mod modGraphic">
          <ac:chgData name="Matthew Clark-Massera" userId="3f61ff4a-77c6-44b9-8b53-29ba35b2e165" providerId="ADAL" clId="{37215B24-3C58-4AC9-947E-F0CEEC33D4CC}" dt="2018-09-12T04:26:06.471" v="6621"/>
          <ac:graphicFrameMkLst>
            <pc:docMk/>
            <pc:sldMk cId="2729143232" sldId="260"/>
            <ac:graphicFrameMk id="3" creationId="{5B0D1052-AC5E-4430-8459-1AE18DE9E438}"/>
          </ac:graphicFrameMkLst>
        </pc:graphicFrameChg>
        <pc:graphicFrameChg chg="del mod modGraphic">
          <ac:chgData name="Matthew Clark-Massera" userId="3f61ff4a-77c6-44b9-8b53-29ba35b2e165" providerId="ADAL" clId="{37215B24-3C58-4AC9-947E-F0CEEC33D4CC}" dt="2018-09-12T04:24:20.580" v="6597"/>
          <ac:graphicFrameMkLst>
            <pc:docMk/>
            <pc:sldMk cId="2729143232" sldId="260"/>
            <ac:graphicFrameMk id="11" creationId="{9E37F647-2C82-4CC7-B35E-AD77352F841C}"/>
          </ac:graphicFrameMkLst>
        </pc:graphicFrameChg>
        <pc:graphicFrameChg chg="mod modGraphic">
          <ac:chgData name="Matthew Clark-Massera" userId="3f61ff4a-77c6-44b9-8b53-29ba35b2e165" providerId="ADAL" clId="{37215B24-3C58-4AC9-947E-F0CEEC33D4CC}" dt="2018-09-12T04:28:59.854" v="6647" actId="113"/>
          <ac:graphicFrameMkLst>
            <pc:docMk/>
            <pc:sldMk cId="2729143232" sldId="260"/>
            <ac:graphicFrameMk id="14" creationId="{4C8AD9DE-21CE-49D4-B40C-1ED6204715B4}"/>
          </ac:graphicFrameMkLst>
        </pc:graphicFrameChg>
        <pc:picChg chg="add mod">
          <ac:chgData name="Matthew Clark-Massera" userId="3f61ff4a-77c6-44b9-8b53-29ba35b2e165" providerId="ADAL" clId="{37215B24-3C58-4AC9-947E-F0CEEC33D4CC}" dt="2018-09-12T04:30:47.047" v="6670" actId="1076"/>
          <ac:picMkLst>
            <pc:docMk/>
            <pc:sldMk cId="2729143232" sldId="260"/>
            <ac:picMk id="5" creationId="{F15D6214-AD74-4750-9379-F2EE828449C2}"/>
          </ac:picMkLst>
        </pc:picChg>
        <pc:picChg chg="add mod">
          <ac:chgData name="Matthew Clark-Massera" userId="3f61ff4a-77c6-44b9-8b53-29ba35b2e165" providerId="ADAL" clId="{37215B24-3C58-4AC9-947E-F0CEEC33D4CC}" dt="2018-09-12T04:31:53.439" v="6673" actId="1076"/>
          <ac:picMkLst>
            <pc:docMk/>
            <pc:sldMk cId="2729143232" sldId="260"/>
            <ac:picMk id="7" creationId="{8DE00748-3014-432A-8382-D90255A3D5E9}"/>
          </ac:picMkLst>
        </pc:picChg>
      </pc:sldChg>
      <pc:sldChg chg="addSp delSp modSp add del">
        <pc:chgData name="Matthew Clark-Massera" userId="3f61ff4a-77c6-44b9-8b53-29ba35b2e165" providerId="ADAL" clId="{37215B24-3C58-4AC9-947E-F0CEEC33D4CC}" dt="2018-09-12T04:28:31.673" v="6642" actId="403"/>
        <pc:sldMkLst>
          <pc:docMk/>
          <pc:sldMk cId="4118871946" sldId="261"/>
        </pc:sldMkLst>
        <pc:spChg chg="del">
          <ac:chgData name="Matthew Clark-Massera" userId="3f61ff4a-77c6-44b9-8b53-29ba35b2e165" providerId="ADAL" clId="{37215B24-3C58-4AC9-947E-F0CEEC33D4CC}" dt="2018-09-12T04:22:49.561" v="6582" actId="478"/>
          <ac:spMkLst>
            <pc:docMk/>
            <pc:sldMk cId="4118871946" sldId="261"/>
            <ac:spMk id="2" creationId="{30716F1F-D398-4D28-A751-B9B04C619304}"/>
          </ac:spMkLst>
        </pc:spChg>
        <pc:graphicFrameChg chg="add mod modGraphic">
          <ac:chgData name="Matthew Clark-Massera" userId="3f61ff4a-77c6-44b9-8b53-29ba35b2e165" providerId="ADAL" clId="{37215B24-3C58-4AC9-947E-F0CEEC33D4CC}" dt="2018-09-12T04:25:38.970" v="6619" actId="14100"/>
          <ac:graphicFrameMkLst>
            <pc:docMk/>
            <pc:sldMk cId="4118871946" sldId="261"/>
            <ac:graphicFrameMk id="3" creationId="{E922A8DA-95A8-4892-88B5-15227F854E0F}"/>
          </ac:graphicFrameMkLst>
        </pc:graphicFrameChg>
        <pc:graphicFrameChg chg="add mod modGraphic">
          <ac:chgData name="Matthew Clark-Massera" userId="3f61ff4a-77c6-44b9-8b53-29ba35b2e165" providerId="ADAL" clId="{37215B24-3C58-4AC9-947E-F0CEEC33D4CC}" dt="2018-09-12T04:25:41.578" v="6620" actId="14100"/>
          <ac:graphicFrameMkLst>
            <pc:docMk/>
            <pc:sldMk cId="4118871946" sldId="261"/>
            <ac:graphicFrameMk id="4" creationId="{01F375D5-1197-4F74-8AFE-65D1B7C20310}"/>
          </ac:graphicFrameMkLst>
        </pc:graphicFrameChg>
        <pc:graphicFrameChg chg="add del mod">
          <ac:chgData name="Matthew Clark-Massera" userId="3f61ff4a-77c6-44b9-8b53-29ba35b2e165" providerId="ADAL" clId="{37215B24-3C58-4AC9-947E-F0CEEC33D4CC}" dt="2018-09-12T04:25:12.976" v="6612"/>
          <ac:graphicFrameMkLst>
            <pc:docMk/>
            <pc:sldMk cId="4118871946" sldId="261"/>
            <ac:graphicFrameMk id="5" creationId="{E626536A-81A9-4830-AFB4-0F3DB2D86DFB}"/>
          </ac:graphicFrameMkLst>
        </pc:graphicFrameChg>
        <pc:graphicFrameChg chg="add mod modGraphic">
          <ac:chgData name="Matthew Clark-Massera" userId="3f61ff4a-77c6-44b9-8b53-29ba35b2e165" providerId="ADAL" clId="{37215B24-3C58-4AC9-947E-F0CEEC33D4CC}" dt="2018-09-12T04:25:31.518" v="6617" actId="113"/>
          <ac:graphicFrameMkLst>
            <pc:docMk/>
            <pc:sldMk cId="4118871946" sldId="261"/>
            <ac:graphicFrameMk id="6" creationId="{F229E2E7-F935-4F04-94A3-BE30572924A1}"/>
          </ac:graphicFrameMkLst>
        </pc:graphicFrameChg>
        <pc:graphicFrameChg chg="add mod modGraphic">
          <ac:chgData name="Matthew Clark-Massera" userId="3f61ff4a-77c6-44b9-8b53-29ba35b2e165" providerId="ADAL" clId="{37215B24-3C58-4AC9-947E-F0CEEC33D4CC}" dt="2018-09-12T04:28:31.673" v="6642" actId="403"/>
          <ac:graphicFrameMkLst>
            <pc:docMk/>
            <pc:sldMk cId="4118871946" sldId="261"/>
            <ac:graphicFrameMk id="7" creationId="{E0CCD9DD-AF5E-400F-98AC-DCBC4C619974}"/>
          </ac:graphicFrameMkLst>
        </pc:graphicFrameChg>
        <pc:graphicFrameChg chg="add del">
          <ac:chgData name="Matthew Clark-Massera" userId="3f61ff4a-77c6-44b9-8b53-29ba35b2e165" providerId="ADAL" clId="{37215B24-3C58-4AC9-947E-F0CEEC33D4CC}" dt="2018-09-12T04:27:23.785" v="6631"/>
          <ac:graphicFrameMkLst>
            <pc:docMk/>
            <pc:sldMk cId="4118871946" sldId="261"/>
            <ac:graphicFrameMk id="8" creationId="{F5EFEDB7-4310-4B4B-9DD4-F49456270F90}"/>
          </ac:graphicFrameMkLst>
        </pc:graphicFrameChg>
      </pc:sldChg>
      <pc:sldMasterChg chg="modSp delSldLayout modSldLayout">
        <pc:chgData name="Matthew Clark-Massera" userId="3f61ff4a-77c6-44b9-8b53-29ba35b2e165" providerId="ADAL" clId="{37215B24-3C58-4AC9-947E-F0CEEC33D4CC}" dt="2018-09-12T04:24:03.896" v="6595"/>
        <pc:sldMasterMkLst>
          <pc:docMk/>
          <pc:sldMasterMk cId="39956029" sldId="2147483660"/>
        </pc:sldMasterMkLst>
        <pc:spChg chg="mod">
          <ac:chgData name="Matthew Clark-Massera" userId="3f61ff4a-77c6-44b9-8b53-29ba35b2e165" providerId="ADAL" clId="{37215B24-3C58-4AC9-947E-F0CEEC33D4CC}" dt="2018-09-03T03:04:24.136" v="4569"/>
          <ac:spMkLst>
            <pc:docMk/>
            <pc:sldMasterMk cId="39956029" sldId="2147483660"/>
            <ac:spMk id="7" creationId="{C0DB3196-2C33-457B-910D-B5CD2A205834}"/>
          </ac:spMkLst>
        </pc:spChg>
        <pc:spChg chg="mod">
          <ac:chgData name="Matthew Clark-Massera" userId="3f61ff4a-77c6-44b9-8b53-29ba35b2e165" providerId="ADAL" clId="{37215B24-3C58-4AC9-947E-F0CEEC33D4CC}" dt="2018-09-03T03:04:24.136" v="4569"/>
          <ac:spMkLst>
            <pc:docMk/>
            <pc:sldMasterMk cId="39956029" sldId="2147483660"/>
            <ac:spMk id="8" creationId="{14653276-CF28-4885-A42D-BFBC85827169}"/>
          </ac:spMkLst>
        </pc:spChg>
        <pc:spChg chg="mod">
          <ac:chgData name="Matthew Clark-Massera" userId="3f61ff4a-77c6-44b9-8b53-29ba35b2e165" providerId="ADAL" clId="{37215B24-3C58-4AC9-947E-F0CEEC33D4CC}" dt="2018-09-03T03:04:24.136" v="4569"/>
          <ac:spMkLst>
            <pc:docMk/>
            <pc:sldMasterMk cId="39956029" sldId="2147483660"/>
            <ac:spMk id="9" creationId="{C6E4757C-6A3C-46DC-8930-A5DCCAF84782}"/>
          </ac:spMkLst>
        </pc:spChg>
        <pc:spChg chg="mod">
          <ac:chgData name="Matthew Clark-Massera" userId="3f61ff4a-77c6-44b9-8b53-29ba35b2e165" providerId="ADAL" clId="{37215B24-3C58-4AC9-947E-F0CEEC33D4CC}" dt="2018-09-03T03:04:24.136" v="4569"/>
          <ac:spMkLst>
            <pc:docMk/>
            <pc:sldMasterMk cId="39956029" sldId="2147483660"/>
            <ac:spMk id="10" creationId="{56FA9612-FF18-4C30-B400-EE85904EF1EF}"/>
          </ac:spMkLst>
        </pc:spChg>
        <pc:spChg chg="mod">
          <ac:chgData name="Matthew Clark-Massera" userId="3f61ff4a-77c6-44b9-8b53-29ba35b2e165" providerId="ADAL" clId="{37215B24-3C58-4AC9-947E-F0CEEC33D4CC}" dt="2018-09-03T03:04:24.136" v="4569"/>
          <ac:spMkLst>
            <pc:docMk/>
            <pc:sldMasterMk cId="39956029" sldId="2147483660"/>
            <ac:spMk id="11" creationId="{B43578E9-B251-42CA-B045-E365C37603EE}"/>
          </ac:spMkLst>
        </pc:spChg>
        <pc:sldLayoutChg chg="addSp">
          <pc:chgData name="Matthew Clark-Massera" userId="3f61ff4a-77c6-44b9-8b53-29ba35b2e165" providerId="ADAL" clId="{37215B24-3C58-4AC9-947E-F0CEEC33D4CC}" dt="2018-09-12T04:24:03.896" v="6595"/>
          <pc:sldLayoutMkLst>
            <pc:docMk/>
            <pc:sldMasterMk cId="39956029" sldId="2147483660"/>
            <pc:sldLayoutMk cId="4215995835" sldId="2147483667"/>
          </pc:sldLayoutMkLst>
          <pc:spChg chg="add">
            <ac:chgData name="Matthew Clark-Massera" userId="3f61ff4a-77c6-44b9-8b53-29ba35b2e165" providerId="ADAL" clId="{37215B24-3C58-4AC9-947E-F0CEEC33D4CC}" dt="2018-09-12T04:24:03.896" v="6595"/>
            <ac:spMkLst>
              <pc:docMk/>
              <pc:sldMasterMk cId="39956029" sldId="2147483660"/>
              <pc:sldLayoutMk cId="4215995835" sldId="2147483667"/>
              <ac:spMk id="2" creationId="{D69ECB3A-604B-40DD-A90C-8CB8CB019977}"/>
            </ac:spMkLst>
          </pc:spChg>
        </pc:sldLayoutChg>
        <pc:sldLayoutChg chg="addSp delSp modSp">
          <pc:chgData name="Matthew Clark-Massera" userId="3f61ff4a-77c6-44b9-8b53-29ba35b2e165" providerId="ADAL" clId="{37215B24-3C58-4AC9-947E-F0CEEC33D4CC}" dt="2018-09-12T04:23:59.835" v="6593"/>
          <pc:sldLayoutMkLst>
            <pc:docMk/>
            <pc:sldMasterMk cId="39956029" sldId="2147483660"/>
            <pc:sldLayoutMk cId="1764866707" sldId="2147483684"/>
          </pc:sldLayoutMkLst>
          <pc:spChg chg="mod">
            <ac:chgData name="Matthew Clark-Massera" userId="3f61ff4a-77c6-44b9-8b53-29ba35b2e165" providerId="ADAL" clId="{37215B24-3C58-4AC9-947E-F0CEEC33D4CC}" dt="2018-09-03T03:04:24.136" v="4569"/>
            <ac:spMkLst>
              <pc:docMk/>
              <pc:sldMasterMk cId="39956029" sldId="2147483660"/>
              <pc:sldLayoutMk cId="1764866707" sldId="2147483684"/>
              <ac:spMk id="2" creationId="{ECA0167F-5273-4452-9F5A-CCEB2D674642}"/>
            </ac:spMkLst>
          </pc:spChg>
          <pc:spChg chg="add del mod">
            <ac:chgData name="Matthew Clark-Massera" userId="3f61ff4a-77c6-44b9-8b53-29ba35b2e165" providerId="ADAL" clId="{37215B24-3C58-4AC9-947E-F0CEEC33D4CC}" dt="2018-08-31T05:30:49.312" v="200"/>
            <ac:spMkLst>
              <pc:docMk/>
              <pc:sldMasterMk cId="39956029" sldId="2147483660"/>
              <pc:sldLayoutMk cId="1764866707" sldId="2147483684"/>
              <ac:spMk id="3" creationId="{70698E0D-25B8-48F7-8037-553A6BE200C0}"/>
            </ac:spMkLst>
          </pc:spChg>
          <pc:spChg chg="add del mod">
            <ac:chgData name="Matthew Clark-Massera" userId="3f61ff4a-77c6-44b9-8b53-29ba35b2e165" providerId="ADAL" clId="{37215B24-3C58-4AC9-947E-F0CEEC33D4CC}" dt="2018-08-31T05:31:01.200" v="207"/>
            <ac:spMkLst>
              <pc:docMk/>
              <pc:sldMasterMk cId="39956029" sldId="2147483660"/>
              <pc:sldLayoutMk cId="1764866707" sldId="2147483684"/>
              <ac:spMk id="4" creationId="{723C5390-ABFB-410B-8DC3-C7B02C71C3B1}"/>
            </ac:spMkLst>
          </pc:spChg>
          <pc:spChg chg="add del mod">
            <ac:chgData name="Matthew Clark-Massera" userId="3f61ff4a-77c6-44b9-8b53-29ba35b2e165" providerId="ADAL" clId="{37215B24-3C58-4AC9-947E-F0CEEC33D4CC}" dt="2018-08-31T05:44:30.110" v="342" actId="478"/>
            <ac:spMkLst>
              <pc:docMk/>
              <pc:sldMasterMk cId="39956029" sldId="2147483660"/>
              <pc:sldLayoutMk cId="1764866707" sldId="2147483684"/>
              <ac:spMk id="5" creationId="{67EE7984-5FBD-4D38-BA78-267301ACC7FF}"/>
            </ac:spMkLst>
          </pc:spChg>
          <pc:spChg chg="add del mod">
            <ac:chgData name="Matthew Clark-Massera" userId="3f61ff4a-77c6-44b9-8b53-29ba35b2e165" providerId="ADAL" clId="{37215B24-3C58-4AC9-947E-F0CEEC33D4CC}" dt="2018-08-31T05:49:32.015" v="436" actId="478"/>
            <ac:spMkLst>
              <pc:docMk/>
              <pc:sldMasterMk cId="39956029" sldId="2147483660"/>
              <pc:sldLayoutMk cId="1764866707" sldId="2147483684"/>
              <ac:spMk id="6" creationId="{C3604246-4E56-4141-884E-B4FF068F3CAA}"/>
            </ac:spMkLst>
          </pc:spChg>
          <pc:spChg chg="add del">
            <ac:chgData name="Matthew Clark-Massera" userId="3f61ff4a-77c6-44b9-8b53-29ba35b2e165" providerId="ADAL" clId="{37215B24-3C58-4AC9-947E-F0CEEC33D4CC}" dt="2018-08-31T05:44:27.205" v="340" actId="11529"/>
            <ac:spMkLst>
              <pc:docMk/>
              <pc:sldMasterMk cId="39956029" sldId="2147483660"/>
              <pc:sldLayoutMk cId="1764866707" sldId="2147483684"/>
              <ac:spMk id="7" creationId="{12F5B4D0-64D3-4DF9-AD1B-1B808C7E8C56}"/>
            </ac:spMkLst>
          </pc:spChg>
          <pc:spChg chg="add del mod">
            <ac:chgData name="Matthew Clark-Massera" userId="3f61ff4a-77c6-44b9-8b53-29ba35b2e165" providerId="ADAL" clId="{37215B24-3C58-4AC9-947E-F0CEEC33D4CC}" dt="2018-08-31T05:44:27.205" v="340" actId="11529"/>
            <ac:spMkLst>
              <pc:docMk/>
              <pc:sldMasterMk cId="39956029" sldId="2147483660"/>
              <pc:sldLayoutMk cId="1764866707" sldId="2147483684"/>
              <ac:spMk id="8" creationId="{394DE188-5612-4EE4-92E6-ABE23B89A8A1}"/>
            </ac:spMkLst>
          </pc:spChg>
          <pc:spChg chg="add del">
            <ac:chgData name="Matthew Clark-Massera" userId="3f61ff4a-77c6-44b9-8b53-29ba35b2e165" providerId="ADAL" clId="{37215B24-3C58-4AC9-947E-F0CEEC33D4CC}" dt="2018-08-31T05:44:38.374" v="343" actId="11529"/>
            <ac:spMkLst>
              <pc:docMk/>
              <pc:sldMasterMk cId="39956029" sldId="2147483660"/>
              <pc:sldLayoutMk cId="1764866707" sldId="2147483684"/>
              <ac:spMk id="9" creationId="{487A3B30-447E-4EE6-B12E-BC93CE146A67}"/>
            </ac:spMkLst>
          </pc:spChg>
          <pc:spChg chg="add">
            <ac:chgData name="Matthew Clark-Massera" userId="3f61ff4a-77c6-44b9-8b53-29ba35b2e165" providerId="ADAL" clId="{37215B24-3C58-4AC9-947E-F0CEEC33D4CC}" dt="2018-09-12T04:23:59.835" v="6593"/>
            <ac:spMkLst>
              <pc:docMk/>
              <pc:sldMasterMk cId="39956029" sldId="2147483660"/>
              <pc:sldLayoutMk cId="1764866707" sldId="2147483684"/>
              <ac:spMk id="10" creationId="{217549D8-4D6E-45A8-AB3B-A6FFAB21CB21}"/>
            </ac:spMkLst>
          </pc:spChg>
          <pc:spChg chg="add del mod">
            <ac:chgData name="Matthew Clark-Massera" userId="3f61ff4a-77c6-44b9-8b53-29ba35b2e165" providerId="ADAL" clId="{37215B24-3C58-4AC9-947E-F0CEEC33D4CC}" dt="2018-08-31T05:45:39.688" v="364" actId="478"/>
            <ac:spMkLst>
              <pc:docMk/>
              <pc:sldMasterMk cId="39956029" sldId="2147483660"/>
              <pc:sldLayoutMk cId="1764866707" sldId="2147483684"/>
              <ac:spMk id="10" creationId="{7DDF5904-B507-468E-9C49-BC02BC0ED54E}"/>
            </ac:spMkLst>
          </pc:spChg>
          <pc:spChg chg="add del mod">
            <ac:chgData name="Matthew Clark-Massera" userId="3f61ff4a-77c6-44b9-8b53-29ba35b2e165" providerId="ADAL" clId="{37215B24-3C58-4AC9-947E-F0CEEC33D4CC}" dt="2018-08-31T05:44:28.501" v="341" actId="478"/>
            <ac:spMkLst>
              <pc:docMk/>
              <pc:sldMasterMk cId="39956029" sldId="2147483660"/>
              <pc:sldLayoutMk cId="1764866707" sldId="2147483684"/>
              <ac:spMk id="11" creationId="{32985665-9DAF-4DC0-94DE-58202A0B9F66}"/>
            </ac:spMkLst>
          </pc:spChg>
          <pc:spChg chg="add mod">
            <ac:chgData name="Matthew Clark-Massera" userId="3f61ff4a-77c6-44b9-8b53-29ba35b2e165" providerId="ADAL" clId="{37215B24-3C58-4AC9-947E-F0CEEC33D4CC}" dt="2018-08-31T05:43:36.061" v="332" actId="571"/>
            <ac:spMkLst>
              <pc:docMk/>
              <pc:sldMasterMk cId="39956029" sldId="2147483660"/>
              <pc:sldLayoutMk cId="1764866707" sldId="2147483684"/>
              <ac:spMk id="12" creationId="{94F02BB7-0674-4C8F-85CB-7B5EBF342D58}"/>
            </ac:spMkLst>
          </pc:spChg>
          <pc:spChg chg="add mod">
            <ac:chgData name="Matthew Clark-Massera" userId="3f61ff4a-77c6-44b9-8b53-29ba35b2e165" providerId="ADAL" clId="{37215B24-3C58-4AC9-947E-F0CEEC33D4CC}" dt="2018-08-31T05:43:36.061" v="332" actId="571"/>
            <ac:spMkLst>
              <pc:docMk/>
              <pc:sldMasterMk cId="39956029" sldId="2147483660"/>
              <pc:sldLayoutMk cId="1764866707" sldId="2147483684"/>
              <ac:spMk id="13" creationId="{54320210-902F-4E2C-952D-F36598971F1C}"/>
            </ac:spMkLst>
          </pc:spChg>
          <pc:spChg chg="add del mod">
            <ac:chgData name="Matthew Clark-Massera" userId="3f61ff4a-77c6-44b9-8b53-29ba35b2e165" providerId="ADAL" clId="{37215B24-3C58-4AC9-947E-F0CEEC33D4CC}" dt="2018-09-03T03:04:24.136" v="4569"/>
            <ac:spMkLst>
              <pc:docMk/>
              <pc:sldMasterMk cId="39956029" sldId="2147483660"/>
              <pc:sldLayoutMk cId="1764866707" sldId="2147483684"/>
              <ac:spMk id="14" creationId="{1D32F5DB-9564-4A55-AE8B-F6131A043DC0}"/>
            </ac:spMkLst>
          </pc:spChg>
          <pc:spChg chg="add del">
            <ac:chgData name="Matthew Clark-Massera" userId="3f61ff4a-77c6-44b9-8b53-29ba35b2e165" providerId="ADAL" clId="{37215B24-3C58-4AC9-947E-F0CEEC33D4CC}" dt="2018-08-31T05:49:45.449" v="437" actId="11529"/>
            <ac:spMkLst>
              <pc:docMk/>
              <pc:sldMasterMk cId="39956029" sldId="2147483660"/>
              <pc:sldLayoutMk cId="1764866707" sldId="2147483684"/>
              <ac:spMk id="15" creationId="{58EF6935-07ED-4565-929B-869005B62764}"/>
            </ac:spMkLst>
          </pc:spChg>
          <pc:spChg chg="add mod">
            <ac:chgData name="Matthew Clark-Massera" userId="3f61ff4a-77c6-44b9-8b53-29ba35b2e165" providerId="ADAL" clId="{37215B24-3C58-4AC9-947E-F0CEEC33D4CC}" dt="2018-09-03T03:04:24.136" v="4569"/>
            <ac:spMkLst>
              <pc:docMk/>
              <pc:sldMasterMk cId="39956029" sldId="2147483660"/>
              <pc:sldLayoutMk cId="1764866707" sldId="2147483684"/>
              <ac:spMk id="16" creationId="{92B2C9DC-91DA-49F3-9680-E35746D312FE}"/>
            </ac:spMkLst>
          </pc:spChg>
          <pc:spChg chg="add del">
            <ac:chgData name="Matthew Clark-Massera" userId="3f61ff4a-77c6-44b9-8b53-29ba35b2e165" providerId="ADAL" clId="{37215B24-3C58-4AC9-947E-F0CEEC33D4CC}" dt="2018-08-31T05:55:23.577" v="478" actId="11529"/>
            <ac:spMkLst>
              <pc:docMk/>
              <pc:sldMasterMk cId="39956029" sldId="2147483660"/>
              <pc:sldLayoutMk cId="1764866707" sldId="2147483684"/>
              <ac:spMk id="17" creationId="{717A3250-B032-446F-B5D2-588EC92BF8A9}"/>
            </ac:spMkLst>
          </pc:spChg>
          <pc:spChg chg="add mod">
            <ac:chgData name="Matthew Clark-Massera" userId="3f61ff4a-77c6-44b9-8b53-29ba35b2e165" providerId="ADAL" clId="{37215B24-3C58-4AC9-947E-F0CEEC33D4CC}" dt="2018-09-03T03:04:24.136" v="4569"/>
            <ac:spMkLst>
              <pc:docMk/>
              <pc:sldMasterMk cId="39956029" sldId="2147483660"/>
              <pc:sldLayoutMk cId="1764866707" sldId="2147483684"/>
              <ac:spMk id="18" creationId="{AC2E420C-7749-4BF0-8266-6803FA5BEB45}"/>
            </ac:spMkLst>
          </pc:spChg>
          <pc:spChg chg="add del">
            <ac:chgData name="Matthew Clark-Massera" userId="3f61ff4a-77c6-44b9-8b53-29ba35b2e165" providerId="ADAL" clId="{37215B24-3C58-4AC9-947E-F0CEEC33D4CC}" dt="2018-08-31T05:47:25.304" v="406"/>
            <ac:spMkLst>
              <pc:docMk/>
              <pc:sldMasterMk cId="39956029" sldId="2147483660"/>
              <pc:sldLayoutMk cId="1764866707" sldId="2147483684"/>
              <ac:spMk id="19" creationId="{6B35E8CE-0CEA-4726-AC27-D4B4D70BDACA}"/>
            </ac:spMkLst>
          </pc:spChg>
          <pc:spChg chg="add del mod">
            <ac:chgData name="Matthew Clark-Massera" userId="3f61ff4a-77c6-44b9-8b53-29ba35b2e165" providerId="ADAL" clId="{37215B24-3C58-4AC9-947E-F0CEEC33D4CC}" dt="2018-08-31T05:55:10.283" v="477" actId="478"/>
            <ac:spMkLst>
              <pc:docMk/>
              <pc:sldMasterMk cId="39956029" sldId="2147483660"/>
              <pc:sldLayoutMk cId="1764866707" sldId="2147483684"/>
              <ac:spMk id="20" creationId="{F39F7A0D-DA89-4A86-9703-3209C39EAC20}"/>
            </ac:spMkLst>
          </pc:spChg>
          <pc:spChg chg="mod">
            <ac:chgData name="Matthew Clark-Massera" userId="3f61ff4a-77c6-44b9-8b53-29ba35b2e165" providerId="ADAL" clId="{37215B24-3C58-4AC9-947E-F0CEEC33D4CC}" dt="2018-09-03T03:04:24.136" v="4569"/>
            <ac:spMkLst>
              <pc:docMk/>
              <pc:sldMasterMk cId="39956029" sldId="2147483660"/>
              <pc:sldLayoutMk cId="1764866707" sldId="2147483684"/>
              <ac:spMk id="32" creationId="{E8AC4CC0-F695-4473-B1AF-B267C686007B}"/>
            </ac:spMkLst>
          </pc:spChg>
          <pc:spChg chg="mod">
            <ac:chgData name="Matthew Clark-Massera" userId="3f61ff4a-77c6-44b9-8b53-29ba35b2e165" providerId="ADAL" clId="{37215B24-3C58-4AC9-947E-F0CEEC33D4CC}" dt="2018-09-03T03:04:24.136" v="4569"/>
            <ac:spMkLst>
              <pc:docMk/>
              <pc:sldMasterMk cId="39956029" sldId="2147483660"/>
              <pc:sldLayoutMk cId="1764866707" sldId="2147483684"/>
              <ac:spMk id="33" creationId="{024CE659-9312-4B5F-B68B-47C20464DFFF}"/>
            </ac:spMkLst>
          </pc:spChg>
          <pc:spChg chg="mod">
            <ac:chgData name="Matthew Clark-Massera" userId="3f61ff4a-77c6-44b9-8b53-29ba35b2e165" providerId="ADAL" clId="{37215B24-3C58-4AC9-947E-F0CEEC33D4CC}" dt="2018-09-03T03:04:24.136" v="4569"/>
            <ac:spMkLst>
              <pc:docMk/>
              <pc:sldMasterMk cId="39956029" sldId="2147483660"/>
              <pc:sldLayoutMk cId="1764866707" sldId="2147483684"/>
              <ac:spMk id="34" creationId="{BB39532A-0E7D-418B-A4DF-8E62F9CCABF5}"/>
            </ac:spMkLst>
          </pc:spChg>
          <pc:picChg chg="mod">
            <ac:chgData name="Matthew Clark-Massera" userId="3f61ff4a-77c6-44b9-8b53-29ba35b2e165" providerId="ADAL" clId="{37215B24-3C58-4AC9-947E-F0CEEC33D4CC}" dt="2018-09-03T03:04:24.136" v="4569"/>
            <ac:picMkLst>
              <pc:docMk/>
              <pc:sldMasterMk cId="39956029" sldId="2147483660"/>
              <pc:sldLayoutMk cId="1764866707" sldId="2147483684"/>
              <ac:picMk id="1026" creationId="{87381735-B045-4E2E-A533-BE75C868CB1D}"/>
            </ac:picMkLst>
          </pc:picChg>
        </pc:sldLayoutChg>
        <pc:sldLayoutChg chg="addSp delSp modSp">
          <pc:chgData name="Matthew Clark-Massera" userId="3f61ff4a-77c6-44b9-8b53-29ba35b2e165" providerId="ADAL" clId="{37215B24-3C58-4AC9-947E-F0CEEC33D4CC}" dt="2018-09-12T04:24:01.850" v="6594"/>
          <pc:sldLayoutMkLst>
            <pc:docMk/>
            <pc:sldMasterMk cId="39956029" sldId="2147483660"/>
            <pc:sldLayoutMk cId="2318408967" sldId="2147483686"/>
          </pc:sldLayoutMkLst>
          <pc:spChg chg="add">
            <ac:chgData name="Matthew Clark-Massera" userId="3f61ff4a-77c6-44b9-8b53-29ba35b2e165" providerId="ADAL" clId="{37215B24-3C58-4AC9-947E-F0CEEC33D4CC}" dt="2018-09-12T04:24:01.850" v="6594"/>
            <ac:spMkLst>
              <pc:docMk/>
              <pc:sldMasterMk cId="39956029" sldId="2147483660"/>
              <pc:sldLayoutMk cId="2318408967" sldId="2147483686"/>
              <ac:spMk id="3" creationId="{D46489DC-A634-441B-A6C3-E95C2B863751}"/>
            </ac:spMkLst>
          </pc:spChg>
          <pc:spChg chg="add del">
            <ac:chgData name="Matthew Clark-Massera" userId="3f61ff4a-77c6-44b9-8b53-29ba35b2e165" providerId="ADAL" clId="{37215B24-3C58-4AC9-947E-F0CEEC33D4CC}" dt="2018-08-31T05:52:33.573" v="450" actId="11529"/>
            <ac:spMkLst>
              <pc:docMk/>
              <pc:sldMasterMk cId="39956029" sldId="2147483660"/>
              <pc:sldLayoutMk cId="2318408967" sldId="2147483686"/>
              <ac:spMk id="4" creationId="{3E3E9DE5-BDFB-405C-8AD7-A2CC93E40F11}"/>
            </ac:spMkLst>
          </pc:spChg>
          <pc:spChg chg="add mod">
            <ac:chgData name="Matthew Clark-Massera" userId="3f61ff4a-77c6-44b9-8b53-29ba35b2e165" providerId="ADAL" clId="{37215B24-3C58-4AC9-947E-F0CEEC33D4CC}" dt="2018-09-03T03:04:24.136" v="4569"/>
            <ac:spMkLst>
              <pc:docMk/>
              <pc:sldMasterMk cId="39956029" sldId="2147483660"/>
              <pc:sldLayoutMk cId="2318408967" sldId="2147483686"/>
              <ac:spMk id="5" creationId="{0EB82AA8-76B8-4D31-AF86-F8D3883C1312}"/>
            </ac:spMkLst>
          </pc:spChg>
          <pc:spChg chg="add del mod">
            <ac:chgData name="Matthew Clark-Massera" userId="3f61ff4a-77c6-44b9-8b53-29ba35b2e165" providerId="ADAL" clId="{37215B24-3C58-4AC9-947E-F0CEEC33D4CC}" dt="2018-08-31T06:04:29.697" v="599" actId="478"/>
            <ac:spMkLst>
              <pc:docMk/>
              <pc:sldMasterMk cId="39956029" sldId="2147483660"/>
              <pc:sldLayoutMk cId="2318408967" sldId="2147483686"/>
              <ac:spMk id="6" creationId="{55B4EA4E-5785-4820-9E0F-4025CB033078}"/>
            </ac:spMkLst>
          </pc:spChg>
          <pc:graphicFrameChg chg="del mod modGraphic">
            <ac:chgData name="Matthew Clark-Massera" userId="3f61ff4a-77c6-44b9-8b53-29ba35b2e165" providerId="ADAL" clId="{37215B24-3C58-4AC9-947E-F0CEEC33D4CC}" dt="2018-08-31T05:52:23.622" v="449" actId="478"/>
            <ac:graphicFrameMkLst>
              <pc:docMk/>
              <pc:sldMasterMk cId="39956029" sldId="2147483660"/>
              <pc:sldLayoutMk cId="2318408967" sldId="2147483686"/>
              <ac:graphicFrameMk id="2" creationId="{390F2BE6-AB78-471C-AD95-2B1740CB5EFE}"/>
            </ac:graphicFrameMkLst>
          </pc:graphicFrameChg>
          <pc:graphicFrameChg chg="add del mod">
            <ac:chgData name="Matthew Clark-Massera" userId="3f61ff4a-77c6-44b9-8b53-29ba35b2e165" providerId="ADAL" clId="{37215B24-3C58-4AC9-947E-F0CEEC33D4CC}" dt="2018-08-31T05:53:03.764" v="457" actId="478"/>
            <ac:graphicFrameMkLst>
              <pc:docMk/>
              <pc:sldMasterMk cId="39956029" sldId="2147483660"/>
              <pc:sldLayoutMk cId="2318408967" sldId="2147483686"/>
              <ac:graphicFrameMk id="3" creationId="{90EC41CD-CB68-4139-BD5B-01D66C0EAD74}"/>
            </ac:graphicFrameMkLst>
          </pc:graphicFrameChg>
        </pc:sldLayoutChg>
      </pc:sldMasterChg>
    </pc:docChg>
  </pc:docChgLst>
  <pc:docChgLst>
    <pc:chgData name="Matthew Clark-Massera" userId="3f61ff4a-77c6-44b9-8b53-29ba35b2e165" providerId="ADAL" clId="{0D911EE5-16AD-4741-8786-C9BF18DB05FD}"/>
  </pc:docChgLst>
  <pc:docChgLst>
    <pc:chgData name="Matthew Clark-Massera" userId="3f61ff4a-77c6-44b9-8b53-29ba35b2e165" providerId="ADAL" clId="{0CE53424-E4EF-4A8B-A443-B27248BC3AA0}"/>
    <pc:docChg chg="modSld">
      <pc:chgData name="Matthew Clark-Massera" userId="3f61ff4a-77c6-44b9-8b53-29ba35b2e165" providerId="ADAL" clId="{0CE53424-E4EF-4A8B-A443-B27248BC3AA0}" dt="2018-09-13T02:05:42.823" v="7" actId="14734"/>
      <pc:docMkLst>
        <pc:docMk/>
      </pc:docMkLst>
      <pc:sldChg chg="delSp modSp">
        <pc:chgData name="Matthew Clark-Massera" userId="3f61ff4a-77c6-44b9-8b53-29ba35b2e165" providerId="ADAL" clId="{0CE53424-E4EF-4A8B-A443-B27248BC3AA0}" dt="2018-09-13T02:05:20.406" v="1"/>
        <pc:sldMkLst>
          <pc:docMk/>
          <pc:sldMk cId="1620483663" sldId="257"/>
        </pc:sldMkLst>
        <pc:graphicFrameChg chg="del">
          <ac:chgData name="Matthew Clark-Massera" userId="3f61ff4a-77c6-44b9-8b53-29ba35b2e165" providerId="ADAL" clId="{0CE53424-E4EF-4A8B-A443-B27248BC3AA0}" dt="2018-09-13T02:05:20.406" v="1"/>
          <ac:graphicFrameMkLst>
            <pc:docMk/>
            <pc:sldMk cId="1620483663" sldId="257"/>
            <ac:graphicFrameMk id="3" creationId="{75B0D5F2-C6AB-4128-AB49-EEA544DC69F2}"/>
          </ac:graphicFrameMkLst>
        </pc:graphicFrameChg>
        <pc:graphicFrameChg chg="modGraphic">
          <ac:chgData name="Matthew Clark-Massera" userId="3f61ff4a-77c6-44b9-8b53-29ba35b2e165" providerId="ADAL" clId="{0CE53424-E4EF-4A8B-A443-B27248BC3AA0}" dt="2018-09-13T02:05:01.761" v="0" actId="113"/>
          <ac:graphicFrameMkLst>
            <pc:docMk/>
            <pc:sldMk cId="1620483663" sldId="257"/>
            <ac:graphicFrameMk id="11" creationId="{9E37F647-2C82-4CC7-B35E-AD77352F841C}"/>
          </ac:graphicFrameMkLst>
        </pc:graphicFrameChg>
      </pc:sldChg>
      <pc:sldChg chg="addSp modSp">
        <pc:chgData name="Matthew Clark-Massera" userId="3f61ff4a-77c6-44b9-8b53-29ba35b2e165" providerId="ADAL" clId="{0CE53424-E4EF-4A8B-A443-B27248BC3AA0}" dt="2018-09-13T02:05:42.823" v="7" actId="14734"/>
        <pc:sldMkLst>
          <pc:docMk/>
          <pc:sldMk cId="2729143232" sldId="260"/>
        </pc:sldMkLst>
        <pc:graphicFrameChg chg="add mod modGraphic">
          <ac:chgData name="Matthew Clark-Massera" userId="3f61ff4a-77c6-44b9-8b53-29ba35b2e165" providerId="ADAL" clId="{0CE53424-E4EF-4A8B-A443-B27248BC3AA0}" dt="2018-09-13T02:05:42.823" v="7" actId="14734"/>
          <ac:graphicFrameMkLst>
            <pc:docMk/>
            <pc:sldMk cId="2729143232" sldId="260"/>
            <ac:graphicFrameMk id="6" creationId="{00788793-44CF-465E-BB09-5A1485377895}"/>
          </ac:graphicFrameMkLst>
        </pc:graphicFrameChg>
        <pc:picChg chg="mod">
          <ac:chgData name="Matthew Clark-Massera" userId="3f61ff4a-77c6-44b9-8b53-29ba35b2e165" providerId="ADAL" clId="{0CE53424-E4EF-4A8B-A443-B27248BC3AA0}" dt="2018-09-13T02:05:27.686" v="2" actId="1076"/>
          <ac:picMkLst>
            <pc:docMk/>
            <pc:sldMk cId="2729143232" sldId="260"/>
            <ac:picMk id="5" creationId="{F15D6214-AD74-4750-9379-F2EE828449C2}"/>
          </ac:picMkLst>
        </pc:picChg>
        <pc:picChg chg="mod">
          <ac:chgData name="Matthew Clark-Massera" userId="3f61ff4a-77c6-44b9-8b53-29ba35b2e165" providerId="ADAL" clId="{0CE53424-E4EF-4A8B-A443-B27248BC3AA0}" dt="2018-09-13T02:05:29.030" v="3" actId="1076"/>
          <ac:picMkLst>
            <pc:docMk/>
            <pc:sldMk cId="2729143232" sldId="260"/>
            <ac:picMk id="7" creationId="{8DE00748-3014-432A-8382-D90255A3D5E9}"/>
          </ac:picMkLst>
        </pc:picChg>
      </pc:sldChg>
    </pc:docChg>
  </pc:docChgLst>
  <pc:docChgLst>
    <pc:chgData name="Matthew Clark-Massera" userId="3f61ff4a-77c6-44b9-8b53-29ba35b2e165" providerId="ADAL" clId="{01776FA3-9A08-4BE9-8ACD-623890C7549F}"/>
  </pc:docChgLst>
  <pc:docChgLst>
    <pc:chgData name="Matthew Clark-Massera" userId="3f61ff4a-77c6-44b9-8b53-29ba35b2e165" providerId="ADAL" clId="{DA5EEB7D-6BD6-4F32-8251-456040A34860}"/>
  </pc:docChgLst>
  <pc:docChgLst>
    <pc:chgData name="Matthew Clark-Massera" userId="3f61ff4a-77c6-44b9-8b53-29ba35b2e165" providerId="ADAL" clId="{C546C43A-ED1A-4BFF-B647-6DEDD2608F23}"/>
  </pc:docChgLst>
  <pc:docChgLst>
    <pc:chgData name="Matthew Clark-Massera" userId="3f61ff4a-77c6-44b9-8b53-29ba35b2e165" providerId="ADAL" clId="{702DF120-3683-4460-8D62-A5272587A1A7}"/>
    <pc:docChg chg="modSld">
      <pc:chgData name="Matthew Clark-Massera" userId="3f61ff4a-77c6-44b9-8b53-29ba35b2e165" providerId="ADAL" clId="{702DF120-3683-4460-8D62-A5272587A1A7}" dt="2018-10-04T04:22:37.950" v="269" actId="20577"/>
      <pc:docMkLst>
        <pc:docMk/>
      </pc:docMkLst>
      <pc:sldChg chg="modSp">
        <pc:chgData name="Matthew Clark-Massera" userId="3f61ff4a-77c6-44b9-8b53-29ba35b2e165" providerId="ADAL" clId="{702DF120-3683-4460-8D62-A5272587A1A7}" dt="2018-10-04T04:22:27.830" v="264" actId="20577"/>
        <pc:sldMkLst>
          <pc:docMk/>
          <pc:sldMk cId="783619782" sldId="256"/>
        </pc:sldMkLst>
        <pc:spChg chg="mod">
          <ac:chgData name="Matthew Clark-Massera" userId="3f61ff4a-77c6-44b9-8b53-29ba35b2e165" providerId="ADAL" clId="{702DF120-3683-4460-8D62-A5272587A1A7}" dt="2018-10-04T04:22:27.830" v="264" actId="20577"/>
          <ac:spMkLst>
            <pc:docMk/>
            <pc:sldMk cId="783619782" sldId="256"/>
            <ac:spMk id="21" creationId="{875568C7-B521-4375-BD8A-58A0DFC0667A}"/>
          </ac:spMkLst>
        </pc:spChg>
      </pc:sldChg>
      <pc:sldChg chg="modSp">
        <pc:chgData name="Matthew Clark-Massera" userId="3f61ff4a-77c6-44b9-8b53-29ba35b2e165" providerId="ADAL" clId="{702DF120-3683-4460-8D62-A5272587A1A7}" dt="2018-10-04T04:21:02.712" v="245" actId="20577"/>
        <pc:sldMkLst>
          <pc:docMk/>
          <pc:sldMk cId="1155070883" sldId="258"/>
        </pc:sldMkLst>
        <pc:graphicFrameChg chg="modGraphic">
          <ac:chgData name="Matthew Clark-Massera" userId="3f61ff4a-77c6-44b9-8b53-29ba35b2e165" providerId="ADAL" clId="{702DF120-3683-4460-8D62-A5272587A1A7}" dt="2018-10-04T04:21:02.712" v="245" actId="20577"/>
          <ac:graphicFrameMkLst>
            <pc:docMk/>
            <pc:sldMk cId="1155070883" sldId="258"/>
            <ac:graphicFrameMk id="2" creationId="{8A8D23E4-B0BF-4981-81E5-7EFA59E9F4B6}"/>
          </ac:graphicFrameMkLst>
        </pc:graphicFrameChg>
      </pc:sldChg>
      <pc:sldChg chg="modSp">
        <pc:chgData name="Matthew Clark-Massera" userId="3f61ff4a-77c6-44b9-8b53-29ba35b2e165" providerId="ADAL" clId="{702DF120-3683-4460-8D62-A5272587A1A7}" dt="2018-10-04T04:22:37.950" v="269" actId="20577"/>
        <pc:sldMkLst>
          <pc:docMk/>
          <pc:sldMk cId="2729143232" sldId="260"/>
        </pc:sldMkLst>
        <pc:graphicFrameChg chg="modGraphic">
          <ac:chgData name="Matthew Clark-Massera" userId="3f61ff4a-77c6-44b9-8b53-29ba35b2e165" providerId="ADAL" clId="{702DF120-3683-4460-8D62-A5272587A1A7}" dt="2018-10-04T04:22:37.950" v="269" actId="20577"/>
          <ac:graphicFrameMkLst>
            <pc:docMk/>
            <pc:sldMk cId="2729143232" sldId="260"/>
            <ac:graphicFrameMk id="14" creationId="{4C8AD9DE-21CE-49D4-B40C-1ED6204715B4}"/>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FDEA98-DEEC-4484-A3B3-277318FCF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9BC83E0-D481-48E0-9CE2-1CAE9171DC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E4B1F7-FC5D-4C5D-AF55-EA65B1517C57}" type="datetimeFigureOut">
              <a:rPr lang="en-AU" smtClean="0"/>
              <a:t>4/10/2018</a:t>
            </a:fld>
            <a:endParaRPr lang="en-AU"/>
          </a:p>
        </p:txBody>
      </p:sp>
      <p:sp>
        <p:nvSpPr>
          <p:cNvPr id="4" name="Footer Placeholder 3">
            <a:extLst>
              <a:ext uri="{FF2B5EF4-FFF2-40B4-BE49-F238E27FC236}">
                <a16:creationId xmlns:a16="http://schemas.microsoft.com/office/drawing/2014/main" id="{94FC3329-D0E1-4E19-8739-4F1DB6BF1E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E9ADB98-4938-4D37-A25E-9A72D2452C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0E217A-FB91-4149-96BE-308EE5DE3A0C}" type="slidenum">
              <a:rPr lang="en-AU" smtClean="0"/>
              <a:t>‹#›</a:t>
            </a:fld>
            <a:endParaRPr lang="en-AU"/>
          </a:p>
        </p:txBody>
      </p:sp>
    </p:spTree>
    <p:extLst>
      <p:ext uri="{BB962C8B-B14F-4D97-AF65-F5344CB8AC3E}">
        <p14:creationId xmlns:p14="http://schemas.microsoft.com/office/powerpoint/2010/main" val="3407970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6562EC-AE44-4349-89FB-E172BF18ECC3}" type="datetimeFigureOut">
              <a:rPr lang="en-AU" smtClean="0"/>
              <a:t>4/10/2018</a:t>
            </a:fld>
            <a:endParaRPr lang="en-AU"/>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437BB-7EA6-4AF9-A74A-E87C6C40672C}" type="slidenum">
              <a:rPr lang="en-AU" smtClean="0"/>
              <a:t>‹#›</a:t>
            </a:fld>
            <a:endParaRPr lang="en-AU"/>
          </a:p>
        </p:txBody>
      </p:sp>
    </p:spTree>
    <p:extLst>
      <p:ext uri="{BB962C8B-B14F-4D97-AF65-F5344CB8AC3E}">
        <p14:creationId xmlns:p14="http://schemas.microsoft.com/office/powerpoint/2010/main" val="305383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60437BB-7EA6-4AF9-A74A-E87C6C40672C}" type="slidenum">
              <a:rPr lang="en-AU" smtClean="0"/>
              <a:t>2</a:t>
            </a:fld>
            <a:endParaRPr lang="en-AU"/>
          </a:p>
        </p:txBody>
      </p:sp>
    </p:spTree>
    <p:extLst>
      <p:ext uri="{BB962C8B-B14F-4D97-AF65-F5344CB8AC3E}">
        <p14:creationId xmlns:p14="http://schemas.microsoft.com/office/powerpoint/2010/main" val="295770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60437BB-7EA6-4AF9-A74A-E87C6C40672C}" type="slidenum">
              <a:rPr lang="en-AU" smtClean="0"/>
              <a:t>4</a:t>
            </a:fld>
            <a:endParaRPr lang="en-AU"/>
          </a:p>
        </p:txBody>
      </p:sp>
    </p:spTree>
    <p:extLst>
      <p:ext uri="{BB962C8B-B14F-4D97-AF65-F5344CB8AC3E}">
        <p14:creationId xmlns:p14="http://schemas.microsoft.com/office/powerpoint/2010/main" val="589535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digitalmatter.co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digitalmatter.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digitalmatter.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P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A0167F-5273-4452-9F5A-CCEB2D674642}"/>
              </a:ext>
            </a:extLst>
          </p:cNvPr>
          <p:cNvSpPr/>
          <p:nvPr userDrawn="1"/>
        </p:nvSpPr>
        <p:spPr>
          <a:xfrm>
            <a:off x="6093231" y="1704109"/>
            <a:ext cx="3812771" cy="5153891"/>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sz="1800" dirty="0"/>
          </a:p>
        </p:txBody>
      </p:sp>
      <p:sp>
        <p:nvSpPr>
          <p:cNvPr id="32" name="Rectangle 31">
            <a:extLst>
              <a:ext uri="{FF2B5EF4-FFF2-40B4-BE49-F238E27FC236}">
                <a16:creationId xmlns:a16="http://schemas.microsoft.com/office/drawing/2014/main" id="{E8AC4CC0-F695-4473-B1AF-B267C686007B}"/>
              </a:ext>
            </a:extLst>
          </p:cNvPr>
          <p:cNvSpPr/>
          <p:nvPr userDrawn="1"/>
        </p:nvSpPr>
        <p:spPr>
          <a:xfrm>
            <a:off x="1" y="177286"/>
            <a:ext cx="5814719" cy="1110345"/>
          </a:xfrm>
          <a:prstGeom prst="rect">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4000" b="1" cap="all" baseline="0" dirty="0">
              <a:solidFill>
                <a:schemeClr val="bg1"/>
              </a:solidFill>
            </a:endParaRPr>
          </a:p>
        </p:txBody>
      </p:sp>
      <p:sp>
        <p:nvSpPr>
          <p:cNvPr id="33" name="Right Triangle 32">
            <a:extLst>
              <a:ext uri="{FF2B5EF4-FFF2-40B4-BE49-F238E27FC236}">
                <a16:creationId xmlns:a16="http://schemas.microsoft.com/office/drawing/2014/main" id="{024CE659-9312-4B5F-B68B-47C20464DFFF}"/>
              </a:ext>
            </a:extLst>
          </p:cNvPr>
          <p:cNvSpPr/>
          <p:nvPr userDrawn="1"/>
        </p:nvSpPr>
        <p:spPr>
          <a:xfrm rot="5400000">
            <a:off x="5657562" y="334447"/>
            <a:ext cx="1110343" cy="796017"/>
          </a:xfrm>
          <a:prstGeom prst="rtTriangle">
            <a:avLst/>
          </a:prstGeom>
          <a:solidFill>
            <a:srgbClr val="203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63"/>
          </a:p>
        </p:txBody>
      </p:sp>
      <p:sp>
        <p:nvSpPr>
          <p:cNvPr id="34" name="Right Triangle 33">
            <a:extLst>
              <a:ext uri="{FF2B5EF4-FFF2-40B4-BE49-F238E27FC236}">
                <a16:creationId xmlns:a16="http://schemas.microsoft.com/office/drawing/2014/main" id="{BB39532A-0E7D-418B-A4DF-8E62F9CCABF5}"/>
              </a:ext>
            </a:extLst>
          </p:cNvPr>
          <p:cNvSpPr/>
          <p:nvPr userDrawn="1"/>
        </p:nvSpPr>
        <p:spPr>
          <a:xfrm rot="16200000">
            <a:off x="7737608" y="4689607"/>
            <a:ext cx="2360645" cy="1976144"/>
          </a:xfrm>
          <a:prstGeom prst="rtTriangle">
            <a:avLst/>
          </a:prstGeom>
          <a:solidFill>
            <a:srgbClr val="B4C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63" dirty="0"/>
          </a:p>
        </p:txBody>
      </p:sp>
      <p:pic>
        <p:nvPicPr>
          <p:cNvPr id="1026" name="Picture 2" descr="http://batterypoweredtracking.com/wp-content/uploads/2017/09/DM-Logo-2.png">
            <a:extLst>
              <a:ext uri="{FF2B5EF4-FFF2-40B4-BE49-F238E27FC236}">
                <a16:creationId xmlns:a16="http://schemas.microsoft.com/office/drawing/2014/main" id="{87381735-B045-4E2E-A533-BE75C868CB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75119" y="249691"/>
            <a:ext cx="3230881" cy="145441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a:extLst>
              <a:ext uri="{FF2B5EF4-FFF2-40B4-BE49-F238E27FC236}">
                <a16:creationId xmlns:a16="http://schemas.microsoft.com/office/drawing/2014/main" id="{1D32F5DB-9564-4A55-AE8B-F6131A043DC0}"/>
              </a:ext>
            </a:extLst>
          </p:cNvPr>
          <p:cNvSpPr>
            <a:spLocks noGrp="1"/>
          </p:cNvSpPr>
          <p:nvPr>
            <p:ph type="title"/>
          </p:nvPr>
        </p:nvSpPr>
        <p:spPr>
          <a:xfrm>
            <a:off x="273050" y="93744"/>
            <a:ext cx="5814719" cy="557613"/>
          </a:xfrm>
          <a:prstGeom prst="rect">
            <a:avLst/>
          </a:prstGeom>
        </p:spPr>
        <p:txBody>
          <a:bodyPr/>
          <a:lstStyle>
            <a:lvl1pPr>
              <a:defRPr sz="4000" b="1">
                <a:solidFill>
                  <a:schemeClr val="bg1"/>
                </a:solidFill>
                <a:latin typeface="+mn-lt"/>
              </a:defRPr>
            </a:lvl1pPr>
          </a:lstStyle>
          <a:p>
            <a:endParaRPr lang="en-AU" dirty="0"/>
          </a:p>
        </p:txBody>
      </p:sp>
      <p:sp>
        <p:nvSpPr>
          <p:cNvPr id="16" name="Text Placeholder 15">
            <a:extLst>
              <a:ext uri="{FF2B5EF4-FFF2-40B4-BE49-F238E27FC236}">
                <a16:creationId xmlns:a16="http://schemas.microsoft.com/office/drawing/2014/main" id="{92B2C9DC-91DA-49F3-9680-E35746D312FE}"/>
              </a:ext>
            </a:extLst>
          </p:cNvPr>
          <p:cNvSpPr>
            <a:spLocks noGrp="1"/>
          </p:cNvSpPr>
          <p:nvPr>
            <p:ph type="body" sz="quarter" idx="10"/>
          </p:nvPr>
        </p:nvSpPr>
        <p:spPr>
          <a:xfrm>
            <a:off x="6087771" y="1916113"/>
            <a:ext cx="3818231" cy="4692650"/>
          </a:xfrm>
          <a:prstGeom prst="rect">
            <a:avLst/>
          </a:prstGeom>
        </p:spPr>
        <p:txBody>
          <a:bodyPr/>
          <a:lstStyle>
            <a:lvl1pPr>
              <a:defRPr sz="1600">
                <a:latin typeface="Leelawadee UI Semilight" panose="020B0402040204020203" pitchFamily="34" charset="-34"/>
                <a:cs typeface="Leelawadee UI Semilight" panose="020B0402040204020203" pitchFamily="34" charset="-34"/>
              </a:defRPr>
            </a:lvl1pPr>
            <a:lvl2pPr>
              <a:defRPr sz="1400">
                <a:latin typeface="Leelawadee UI Semilight" panose="020B0402040204020203" pitchFamily="34" charset="-34"/>
                <a:cs typeface="Leelawadee UI Semilight" panose="020B0402040204020203" pitchFamily="34" charset="-34"/>
              </a:defRPr>
            </a:lvl2pPr>
            <a:lvl3pPr>
              <a:defRPr sz="1200">
                <a:latin typeface="Leelawadee UI Semilight" panose="020B0402040204020203" pitchFamily="34" charset="-34"/>
                <a:cs typeface="Leelawadee UI Semilight" panose="020B0402040204020203" pitchFamily="34" charset="-34"/>
              </a:defRPr>
            </a:lvl3pPr>
            <a:lvl4pPr>
              <a:defRPr sz="1101">
                <a:latin typeface="Leelawadee UI Semilight" panose="020B0402040204020203" pitchFamily="34" charset="-34"/>
                <a:cs typeface="Leelawadee UI Semilight" panose="020B0402040204020203" pitchFamily="34" charset="-34"/>
              </a:defRPr>
            </a:lvl4pPr>
            <a:lvl5pPr>
              <a:defRPr sz="1101">
                <a:latin typeface="Leelawadee UI Semilight" panose="020B0402040204020203" pitchFamily="34" charset="-34"/>
                <a:cs typeface="Leelawadee UI Semilight" panose="020B0402040204020203" pitchFamily="34" charset="-34"/>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Text Placeholder 17">
            <a:extLst>
              <a:ext uri="{FF2B5EF4-FFF2-40B4-BE49-F238E27FC236}">
                <a16:creationId xmlns:a16="http://schemas.microsoft.com/office/drawing/2014/main" id="{AC2E420C-7749-4BF0-8266-6803FA5BEB45}"/>
              </a:ext>
            </a:extLst>
          </p:cNvPr>
          <p:cNvSpPr>
            <a:spLocks noGrp="1"/>
          </p:cNvSpPr>
          <p:nvPr>
            <p:ph type="body" sz="quarter" idx="11"/>
          </p:nvPr>
        </p:nvSpPr>
        <p:spPr>
          <a:xfrm>
            <a:off x="273050" y="795503"/>
            <a:ext cx="5541670" cy="492124"/>
          </a:xfrm>
          <a:prstGeom prst="rect">
            <a:avLst/>
          </a:prstGeom>
        </p:spPr>
        <p:txBody>
          <a:bodyPr/>
          <a:lstStyle>
            <a:lvl1pPr marL="0" indent="0">
              <a:buNone/>
              <a:defRPr sz="2401">
                <a:solidFill>
                  <a:schemeClr val="bg1"/>
                </a:solidFill>
              </a:defRPr>
            </a:lvl1pPr>
          </a:lstStyle>
          <a:p>
            <a:pPr lvl="0"/>
            <a:endParaRPr lang="en-AU" dirty="0"/>
          </a:p>
        </p:txBody>
      </p:sp>
      <p:sp>
        <p:nvSpPr>
          <p:cNvPr id="10" name="TextBox 9">
            <a:extLst>
              <a:ext uri="{FF2B5EF4-FFF2-40B4-BE49-F238E27FC236}">
                <a16:creationId xmlns:a16="http://schemas.microsoft.com/office/drawing/2014/main" id="{217549D8-4D6E-45A8-AB3B-A6FFAB21CB21}"/>
              </a:ext>
            </a:extLst>
          </p:cNvPr>
          <p:cNvSpPr txBox="1"/>
          <p:nvPr userDrawn="1"/>
        </p:nvSpPr>
        <p:spPr>
          <a:xfrm>
            <a:off x="77853" y="6514117"/>
            <a:ext cx="9750295" cy="307777"/>
          </a:xfrm>
          <a:prstGeom prst="rect">
            <a:avLst/>
          </a:prstGeom>
          <a:noFill/>
        </p:spPr>
        <p:txBody>
          <a:bodyPr wrap="square" rtlCol="0" anchor="t">
            <a:spAutoFit/>
          </a:bodyPr>
          <a:lstStyle/>
          <a:p>
            <a:pPr algn="ctr"/>
            <a:r>
              <a:rPr lang="en-AU" sz="1400" dirty="0">
                <a:hlinkClick r:id="rId3"/>
              </a:rPr>
              <a:t>www.digitalmatter.com</a:t>
            </a:r>
            <a:r>
              <a:rPr lang="en-AU" sz="1138" dirty="0"/>
              <a:t> </a:t>
            </a:r>
          </a:p>
        </p:txBody>
      </p:sp>
    </p:spTree>
    <p:extLst>
      <p:ext uri="{BB962C8B-B14F-4D97-AF65-F5344CB8AC3E}">
        <p14:creationId xmlns:p14="http://schemas.microsoft.com/office/powerpoint/2010/main" val="1764866707"/>
      </p:ext>
    </p:extLst>
  </p:cSld>
  <p:clrMapOvr>
    <a:masterClrMapping/>
  </p:clrMapOvr>
  <p:extLst mod="1">
    <p:ext uri="{DCECCB84-F9BA-43D5-87BE-67443E8EF086}">
      <p15:sldGuideLst xmlns:p15="http://schemas.microsoft.com/office/powerpoint/2012/main">
        <p15:guide id="1" orient="horz" pos="1207" userDrawn="1">
          <p15:clr>
            <a:srgbClr val="FBAE40"/>
          </p15:clr>
        </p15:guide>
        <p15:guide id="2" pos="17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cs Page 2">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0EB82AA8-76B8-4D31-AF86-F8D3883C1312}"/>
              </a:ext>
            </a:extLst>
          </p:cNvPr>
          <p:cNvSpPr>
            <a:spLocks noGrp="1"/>
          </p:cNvSpPr>
          <p:nvPr>
            <p:ph type="tbl" sz="quarter" idx="10"/>
          </p:nvPr>
        </p:nvSpPr>
        <p:spPr>
          <a:xfrm>
            <a:off x="165102" y="368301"/>
            <a:ext cx="4500562" cy="4348979"/>
          </a:xfrm>
          <a:prstGeom prst="rect">
            <a:avLst/>
          </a:prstGeom>
        </p:spPr>
        <p:txBody>
          <a:bodyPr/>
          <a:lstStyle/>
          <a:p>
            <a:endParaRPr lang="en-AU" dirty="0"/>
          </a:p>
        </p:txBody>
      </p:sp>
      <p:sp>
        <p:nvSpPr>
          <p:cNvPr id="3" name="TextBox 2">
            <a:extLst>
              <a:ext uri="{FF2B5EF4-FFF2-40B4-BE49-F238E27FC236}">
                <a16:creationId xmlns:a16="http://schemas.microsoft.com/office/drawing/2014/main" id="{D46489DC-A634-441B-A6C3-E95C2B863751}"/>
              </a:ext>
            </a:extLst>
          </p:cNvPr>
          <p:cNvSpPr txBox="1"/>
          <p:nvPr userDrawn="1"/>
        </p:nvSpPr>
        <p:spPr>
          <a:xfrm>
            <a:off x="77853" y="6514117"/>
            <a:ext cx="9750295" cy="307777"/>
          </a:xfrm>
          <a:prstGeom prst="rect">
            <a:avLst/>
          </a:prstGeom>
          <a:noFill/>
        </p:spPr>
        <p:txBody>
          <a:bodyPr wrap="square" rtlCol="0" anchor="t">
            <a:spAutoFit/>
          </a:bodyPr>
          <a:lstStyle/>
          <a:p>
            <a:pPr algn="ctr"/>
            <a:r>
              <a:rPr lang="en-AU" sz="1400" dirty="0">
                <a:hlinkClick r:id="rId2"/>
              </a:rPr>
              <a:t>www.digitalmatter.com</a:t>
            </a:r>
            <a:r>
              <a:rPr lang="en-AU" sz="1138" dirty="0"/>
              <a:t> </a:t>
            </a:r>
          </a:p>
        </p:txBody>
      </p:sp>
    </p:spTree>
    <p:extLst>
      <p:ext uri="{BB962C8B-B14F-4D97-AF65-F5344CB8AC3E}">
        <p14:creationId xmlns:p14="http://schemas.microsoft.com/office/powerpoint/2010/main" val="2318408967"/>
      </p:ext>
    </p:extLst>
  </p:cSld>
  <p:clrMapOvr>
    <a:masterClrMapping/>
  </p:clrMapOvr>
  <p:extLst mod="1">
    <p:ext uri="{DCECCB84-F9BA-43D5-87BE-67443E8EF086}">
      <p15:sldGuideLst xmlns:p15="http://schemas.microsoft.com/office/powerpoint/2012/main">
        <p15:guide id="1" pos="104" userDrawn="1">
          <p15:clr>
            <a:srgbClr val="FBAE40"/>
          </p15:clr>
        </p15:guide>
        <p15:guide id="2" pos="3075" userDrawn="1">
          <p15:clr>
            <a:srgbClr val="FBAE40"/>
          </p15:clr>
        </p15:guide>
        <p15:guide id="3" pos="3165" userDrawn="1">
          <p15:clr>
            <a:srgbClr val="FBAE40"/>
          </p15:clr>
        </p15:guide>
        <p15:guide id="4" pos="6136" userDrawn="1">
          <p15:clr>
            <a:srgbClr val="FBAE40"/>
          </p15:clr>
        </p15:guide>
        <p15:guide id="5" orient="horz" pos="4201" userDrawn="1">
          <p15:clr>
            <a:srgbClr val="FBAE40"/>
          </p15:clr>
        </p15:guide>
        <p15:guide id="6" orient="horz" pos="187" userDrawn="1">
          <p15:clr>
            <a:srgbClr val="FBAE40"/>
          </p15:clr>
        </p15:guide>
        <p15:guide id="7" pos="852" userDrawn="1">
          <p15:clr>
            <a:srgbClr val="FBAE40"/>
          </p15:clr>
        </p15:guide>
        <p15:guide id="8" pos="391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9ECB3A-604B-40DD-A90C-8CB8CB019977}"/>
              </a:ext>
            </a:extLst>
          </p:cNvPr>
          <p:cNvSpPr txBox="1"/>
          <p:nvPr userDrawn="1"/>
        </p:nvSpPr>
        <p:spPr>
          <a:xfrm>
            <a:off x="77853" y="6514117"/>
            <a:ext cx="9750295" cy="307777"/>
          </a:xfrm>
          <a:prstGeom prst="rect">
            <a:avLst/>
          </a:prstGeom>
          <a:noFill/>
        </p:spPr>
        <p:txBody>
          <a:bodyPr wrap="square" rtlCol="0" anchor="t">
            <a:spAutoFit/>
          </a:bodyPr>
          <a:lstStyle/>
          <a:p>
            <a:pPr algn="ctr"/>
            <a:r>
              <a:rPr lang="en-AU" sz="1400" dirty="0">
                <a:hlinkClick r:id="rId2"/>
              </a:rPr>
              <a:t>www.digitalmatter.com</a:t>
            </a:r>
            <a:r>
              <a:rPr lang="en-AU" sz="1138" dirty="0"/>
              <a:t> </a:t>
            </a:r>
          </a:p>
        </p:txBody>
      </p:sp>
    </p:spTree>
    <p:extLst>
      <p:ext uri="{BB962C8B-B14F-4D97-AF65-F5344CB8AC3E}">
        <p14:creationId xmlns:p14="http://schemas.microsoft.com/office/powerpoint/2010/main" val="42159958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DB3196-2C33-457B-910D-B5CD2A205834}"/>
              </a:ext>
            </a:extLst>
          </p:cNvPr>
          <p:cNvSpPr/>
          <p:nvPr userDrawn="1"/>
        </p:nvSpPr>
        <p:spPr>
          <a:xfrm>
            <a:off x="7810858" y="-2"/>
            <a:ext cx="2095144" cy="195946"/>
          </a:xfrm>
          <a:prstGeom prst="rect">
            <a:avLst/>
          </a:prstGeom>
          <a:solidFill>
            <a:srgbClr val="009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63"/>
          </a:p>
        </p:txBody>
      </p:sp>
      <p:sp>
        <p:nvSpPr>
          <p:cNvPr id="8" name="Rectangle 7">
            <a:extLst>
              <a:ext uri="{FF2B5EF4-FFF2-40B4-BE49-F238E27FC236}">
                <a16:creationId xmlns:a16="http://schemas.microsoft.com/office/drawing/2014/main" id="{14653276-CF28-4885-A42D-BFBC85827169}"/>
              </a:ext>
            </a:extLst>
          </p:cNvPr>
          <p:cNvSpPr/>
          <p:nvPr userDrawn="1"/>
        </p:nvSpPr>
        <p:spPr>
          <a:xfrm>
            <a:off x="0" y="4"/>
            <a:ext cx="6587996" cy="19594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63"/>
          </a:p>
        </p:txBody>
      </p:sp>
      <p:sp>
        <p:nvSpPr>
          <p:cNvPr id="9" name="Rectangle 8">
            <a:extLst>
              <a:ext uri="{FF2B5EF4-FFF2-40B4-BE49-F238E27FC236}">
                <a16:creationId xmlns:a16="http://schemas.microsoft.com/office/drawing/2014/main" id="{C6E4757C-6A3C-46DC-8930-A5DCCAF84782}"/>
              </a:ext>
            </a:extLst>
          </p:cNvPr>
          <p:cNvSpPr/>
          <p:nvPr userDrawn="1"/>
        </p:nvSpPr>
        <p:spPr>
          <a:xfrm>
            <a:off x="6587998" y="0"/>
            <a:ext cx="1222862" cy="195943"/>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63"/>
          </a:p>
        </p:txBody>
      </p:sp>
      <p:sp>
        <p:nvSpPr>
          <p:cNvPr id="10" name="Right Triangle 9">
            <a:extLst>
              <a:ext uri="{FF2B5EF4-FFF2-40B4-BE49-F238E27FC236}">
                <a16:creationId xmlns:a16="http://schemas.microsoft.com/office/drawing/2014/main" id="{56FA9612-FF18-4C30-B400-EE85904EF1EF}"/>
              </a:ext>
            </a:extLst>
          </p:cNvPr>
          <p:cNvSpPr/>
          <p:nvPr userDrawn="1"/>
        </p:nvSpPr>
        <p:spPr>
          <a:xfrm rot="5400000">
            <a:off x="6560894" y="27104"/>
            <a:ext cx="195944" cy="14174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63"/>
          </a:p>
        </p:txBody>
      </p:sp>
      <p:sp>
        <p:nvSpPr>
          <p:cNvPr id="11" name="Right Triangle 10">
            <a:extLst>
              <a:ext uri="{FF2B5EF4-FFF2-40B4-BE49-F238E27FC236}">
                <a16:creationId xmlns:a16="http://schemas.microsoft.com/office/drawing/2014/main" id="{B43578E9-B251-42CA-B045-E365C37603EE}"/>
              </a:ext>
            </a:extLst>
          </p:cNvPr>
          <p:cNvSpPr/>
          <p:nvPr userDrawn="1"/>
        </p:nvSpPr>
        <p:spPr>
          <a:xfrm rot="5400000">
            <a:off x="7783756" y="27104"/>
            <a:ext cx="195944" cy="141740"/>
          </a:xfrm>
          <a:prstGeom prst="rtTriangle">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63"/>
          </a:p>
        </p:txBody>
      </p:sp>
    </p:spTree>
    <p:extLst>
      <p:ext uri="{BB962C8B-B14F-4D97-AF65-F5344CB8AC3E}">
        <p14:creationId xmlns:p14="http://schemas.microsoft.com/office/powerpoint/2010/main" val="39956029"/>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67" r:id="rId3"/>
  </p:sldLayoutIdLst>
  <p:txStyles>
    <p:titleStyle>
      <a:lvl1pPr algn="l" defTabSz="74291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0" indent="-185730" algn="l" defTabSz="74291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0" indent="-185730" algn="l" defTabSz="74291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50" indent="-185730" algn="l" defTabSz="74291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09" indent="-185730" algn="l" defTabSz="74291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68" indent="-185730" algn="l" defTabSz="74291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27" indent="-185730" algn="l" defTabSz="74291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486" indent="-185730" algn="l" defTabSz="74291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46" indent="-185730" algn="l" defTabSz="74291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06" indent="-185730" algn="l" defTabSz="74291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18" rtl="0" eaLnBrk="1" latinLnBrk="0" hangingPunct="1">
        <a:defRPr sz="1463" kern="1200">
          <a:solidFill>
            <a:schemeClr val="tx1"/>
          </a:solidFill>
          <a:latin typeface="+mn-lt"/>
          <a:ea typeface="+mn-ea"/>
          <a:cs typeface="+mn-cs"/>
        </a:defRPr>
      </a:lvl1pPr>
      <a:lvl2pPr marL="371459" algn="l" defTabSz="742918" rtl="0" eaLnBrk="1" latinLnBrk="0" hangingPunct="1">
        <a:defRPr sz="1463" kern="1200">
          <a:solidFill>
            <a:schemeClr val="tx1"/>
          </a:solidFill>
          <a:latin typeface="+mn-lt"/>
          <a:ea typeface="+mn-ea"/>
          <a:cs typeface="+mn-cs"/>
        </a:defRPr>
      </a:lvl2pPr>
      <a:lvl3pPr marL="742918" algn="l" defTabSz="742918" rtl="0" eaLnBrk="1" latinLnBrk="0" hangingPunct="1">
        <a:defRPr sz="1463" kern="1200">
          <a:solidFill>
            <a:schemeClr val="tx1"/>
          </a:solidFill>
          <a:latin typeface="+mn-lt"/>
          <a:ea typeface="+mn-ea"/>
          <a:cs typeface="+mn-cs"/>
        </a:defRPr>
      </a:lvl3pPr>
      <a:lvl4pPr marL="1114378" algn="l" defTabSz="742918" rtl="0" eaLnBrk="1" latinLnBrk="0" hangingPunct="1">
        <a:defRPr sz="1463" kern="1200">
          <a:solidFill>
            <a:schemeClr val="tx1"/>
          </a:solidFill>
          <a:latin typeface="+mn-lt"/>
          <a:ea typeface="+mn-ea"/>
          <a:cs typeface="+mn-cs"/>
        </a:defRPr>
      </a:lvl4pPr>
      <a:lvl5pPr marL="1485838" algn="l" defTabSz="742918" rtl="0" eaLnBrk="1" latinLnBrk="0" hangingPunct="1">
        <a:defRPr sz="1463" kern="1200">
          <a:solidFill>
            <a:schemeClr val="tx1"/>
          </a:solidFill>
          <a:latin typeface="+mn-lt"/>
          <a:ea typeface="+mn-ea"/>
          <a:cs typeface="+mn-cs"/>
        </a:defRPr>
      </a:lvl5pPr>
      <a:lvl6pPr marL="1857298" algn="l" defTabSz="742918" rtl="0" eaLnBrk="1" latinLnBrk="0" hangingPunct="1">
        <a:defRPr sz="1463" kern="1200">
          <a:solidFill>
            <a:schemeClr val="tx1"/>
          </a:solidFill>
          <a:latin typeface="+mn-lt"/>
          <a:ea typeface="+mn-ea"/>
          <a:cs typeface="+mn-cs"/>
        </a:defRPr>
      </a:lvl6pPr>
      <a:lvl7pPr marL="2228757" algn="l" defTabSz="742918" rtl="0" eaLnBrk="1" latinLnBrk="0" hangingPunct="1">
        <a:defRPr sz="1463" kern="1200">
          <a:solidFill>
            <a:schemeClr val="tx1"/>
          </a:solidFill>
          <a:latin typeface="+mn-lt"/>
          <a:ea typeface="+mn-ea"/>
          <a:cs typeface="+mn-cs"/>
        </a:defRPr>
      </a:lvl7pPr>
      <a:lvl8pPr marL="2600216" algn="l" defTabSz="742918" rtl="0" eaLnBrk="1" latinLnBrk="0" hangingPunct="1">
        <a:defRPr sz="1463" kern="1200">
          <a:solidFill>
            <a:schemeClr val="tx1"/>
          </a:solidFill>
          <a:latin typeface="+mn-lt"/>
          <a:ea typeface="+mn-ea"/>
          <a:cs typeface="+mn-cs"/>
        </a:defRPr>
      </a:lvl8pPr>
      <a:lvl9pPr marL="2971675" algn="l" defTabSz="742918"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hyperlink" Target="https://www.digitalmatter.com/Devices/Cellular/Dart"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extLst>
              <a:ext uri="{FF2B5EF4-FFF2-40B4-BE49-F238E27FC236}">
                <a16:creationId xmlns:a16="http://schemas.microsoft.com/office/drawing/2014/main" id="{AA16259B-C29C-4BDB-A398-521EAD572027}"/>
              </a:ext>
            </a:extLst>
          </p:cNvPr>
          <p:cNvPicPr>
            <a:picLocks noChangeAspect="1"/>
          </p:cNvPicPr>
          <p:nvPr/>
        </p:nvPicPr>
        <p:blipFill rotWithShape="1">
          <a:blip r:embed="rId3">
            <a:extLst>
              <a:ext uri="{28A0092B-C50C-407E-A947-70E740481C1C}">
                <a14:useLocalDpi xmlns:a14="http://schemas.microsoft.com/office/drawing/2010/main" val="0"/>
              </a:ext>
            </a:extLst>
          </a:blip>
          <a:srcRect l="16712" t="13436" r="9657" b="18015"/>
          <a:stretch/>
        </p:blipFill>
        <p:spPr>
          <a:xfrm>
            <a:off x="599057" y="1318855"/>
            <a:ext cx="5401767" cy="3357030"/>
          </a:xfrm>
          <a:prstGeom prst="rect">
            <a:avLst/>
          </a:prstGeom>
        </p:spPr>
      </p:pic>
      <p:sp>
        <p:nvSpPr>
          <p:cNvPr id="10" name="TextBox 9">
            <a:extLst>
              <a:ext uri="{FF2B5EF4-FFF2-40B4-BE49-F238E27FC236}">
                <a16:creationId xmlns:a16="http://schemas.microsoft.com/office/drawing/2014/main" id="{1F0D8000-7A6A-406B-BE70-789BC2A58608}"/>
              </a:ext>
            </a:extLst>
          </p:cNvPr>
          <p:cNvSpPr txBox="1"/>
          <p:nvPr/>
        </p:nvSpPr>
        <p:spPr>
          <a:xfrm>
            <a:off x="383009" y="4596752"/>
            <a:ext cx="2903570" cy="400110"/>
          </a:xfrm>
          <a:prstGeom prst="rect">
            <a:avLst/>
          </a:prstGeom>
          <a:noFill/>
        </p:spPr>
        <p:txBody>
          <a:bodyPr wrap="square" rtlCol="0">
            <a:spAutoFit/>
          </a:bodyPr>
          <a:lstStyle/>
          <a:p>
            <a:r>
              <a:rPr lang="en-AU" sz="2000" b="1" dirty="0">
                <a:solidFill>
                  <a:srgbClr val="0079C2"/>
                </a:solidFill>
                <a:latin typeface="Calibri" panose="020F0502020204030204" pitchFamily="34" charset="0"/>
                <a:cs typeface="Calibri" panose="020F0502020204030204" pitchFamily="34" charset="0"/>
              </a:rPr>
              <a:t>APPLICATIONS</a:t>
            </a:r>
          </a:p>
        </p:txBody>
      </p:sp>
      <p:sp>
        <p:nvSpPr>
          <p:cNvPr id="2" name="TextBox 1">
            <a:extLst>
              <a:ext uri="{FF2B5EF4-FFF2-40B4-BE49-F238E27FC236}">
                <a16:creationId xmlns:a16="http://schemas.microsoft.com/office/drawing/2014/main" id="{9BCF3E1B-1A53-4D5C-A8CE-4844C7B5DD30}"/>
              </a:ext>
            </a:extLst>
          </p:cNvPr>
          <p:cNvSpPr txBox="1"/>
          <p:nvPr/>
        </p:nvSpPr>
        <p:spPr>
          <a:xfrm>
            <a:off x="263865" y="5730556"/>
            <a:ext cx="878263" cy="338554"/>
          </a:xfrm>
          <a:prstGeom prst="rect">
            <a:avLst/>
          </a:prstGeom>
          <a:noFill/>
        </p:spPr>
        <p:txBody>
          <a:bodyPr wrap="square" rtlCol="0">
            <a:spAutoFit/>
          </a:bodyPr>
          <a:lstStyle/>
          <a:p>
            <a:pPr algn="ctr"/>
            <a:r>
              <a:rPr lang="en-AU" sz="800" dirty="0">
                <a:latin typeface="Leelawadee UI Semilight" panose="020B0402040204020203" pitchFamily="34" charset="-34"/>
                <a:cs typeface="Leelawadee UI Semilight" panose="020B0402040204020203" pitchFamily="34" charset="-34"/>
              </a:rPr>
              <a:t>Vehicle and fleet tracking</a:t>
            </a:r>
          </a:p>
        </p:txBody>
      </p:sp>
      <p:sp>
        <p:nvSpPr>
          <p:cNvPr id="16" name="TextBox 15">
            <a:extLst>
              <a:ext uri="{FF2B5EF4-FFF2-40B4-BE49-F238E27FC236}">
                <a16:creationId xmlns:a16="http://schemas.microsoft.com/office/drawing/2014/main" id="{59D420CF-6E7E-44FA-9D44-D7CB58F025B1}"/>
              </a:ext>
            </a:extLst>
          </p:cNvPr>
          <p:cNvSpPr txBox="1"/>
          <p:nvPr/>
        </p:nvSpPr>
        <p:spPr>
          <a:xfrm>
            <a:off x="1156649" y="5732717"/>
            <a:ext cx="878263" cy="338554"/>
          </a:xfrm>
          <a:prstGeom prst="rect">
            <a:avLst/>
          </a:prstGeom>
          <a:noFill/>
        </p:spPr>
        <p:txBody>
          <a:bodyPr wrap="square" rtlCol="0">
            <a:spAutoFit/>
          </a:bodyPr>
          <a:lstStyle/>
          <a:p>
            <a:pPr algn="ctr"/>
            <a:r>
              <a:rPr lang="en-AU" sz="800">
                <a:latin typeface="Leelawadee UI Semilight" panose="020B0402040204020203" pitchFamily="34" charset="-34"/>
                <a:cs typeface="Leelawadee UI Semilight" panose="020B0402040204020203" pitchFamily="34" charset="-34"/>
              </a:rPr>
              <a:t>Powered asset tracking</a:t>
            </a:r>
          </a:p>
        </p:txBody>
      </p:sp>
      <p:sp>
        <p:nvSpPr>
          <p:cNvPr id="19" name="TextBox 18">
            <a:extLst>
              <a:ext uri="{FF2B5EF4-FFF2-40B4-BE49-F238E27FC236}">
                <a16:creationId xmlns:a16="http://schemas.microsoft.com/office/drawing/2014/main" id="{E2C54A70-FDFD-4E40-B4FA-B4983F76974E}"/>
              </a:ext>
            </a:extLst>
          </p:cNvPr>
          <p:cNvSpPr txBox="1"/>
          <p:nvPr/>
        </p:nvSpPr>
        <p:spPr>
          <a:xfrm>
            <a:off x="2082477" y="5743297"/>
            <a:ext cx="878263" cy="338554"/>
          </a:xfrm>
          <a:prstGeom prst="rect">
            <a:avLst/>
          </a:prstGeom>
          <a:noFill/>
        </p:spPr>
        <p:txBody>
          <a:bodyPr wrap="square" rtlCol="0">
            <a:spAutoFit/>
          </a:bodyPr>
          <a:lstStyle/>
          <a:p>
            <a:pPr algn="ctr"/>
            <a:r>
              <a:rPr lang="en-AU" sz="800" dirty="0">
                <a:latin typeface="Leelawadee UI Semilight" panose="020B0402040204020203" pitchFamily="34" charset="-34"/>
                <a:cs typeface="Leelawadee UI Semilight" panose="020B0402040204020203" pitchFamily="34" charset="-34"/>
              </a:rPr>
              <a:t>Run hour monitoring</a:t>
            </a:r>
          </a:p>
        </p:txBody>
      </p:sp>
      <p:sp>
        <p:nvSpPr>
          <p:cNvPr id="22" name="TextBox 21">
            <a:extLst>
              <a:ext uri="{FF2B5EF4-FFF2-40B4-BE49-F238E27FC236}">
                <a16:creationId xmlns:a16="http://schemas.microsoft.com/office/drawing/2014/main" id="{11EA6078-E2B7-47F8-A3E3-BD76812E6E0D}"/>
              </a:ext>
            </a:extLst>
          </p:cNvPr>
          <p:cNvSpPr txBox="1"/>
          <p:nvPr/>
        </p:nvSpPr>
        <p:spPr>
          <a:xfrm>
            <a:off x="3008304" y="5730556"/>
            <a:ext cx="878263" cy="338554"/>
          </a:xfrm>
          <a:prstGeom prst="rect">
            <a:avLst/>
          </a:prstGeom>
          <a:noFill/>
        </p:spPr>
        <p:txBody>
          <a:bodyPr wrap="square" rtlCol="0">
            <a:spAutoFit/>
          </a:bodyPr>
          <a:lstStyle/>
          <a:p>
            <a:pPr algn="ctr"/>
            <a:r>
              <a:rPr lang="en-AU" sz="800">
                <a:latin typeface="Leelawadee UI Semilight" panose="020B0402040204020203" pitchFamily="34" charset="-34"/>
                <a:cs typeface="Leelawadee UI Semilight" panose="020B0402040204020203" pitchFamily="34" charset="-34"/>
              </a:rPr>
              <a:t>Tax and FBT reporting</a:t>
            </a:r>
          </a:p>
        </p:txBody>
      </p:sp>
      <p:sp>
        <p:nvSpPr>
          <p:cNvPr id="28" name="TextBox 27">
            <a:extLst>
              <a:ext uri="{FF2B5EF4-FFF2-40B4-BE49-F238E27FC236}">
                <a16:creationId xmlns:a16="http://schemas.microsoft.com/office/drawing/2014/main" id="{39E04661-8FD7-4858-BA9B-186C7BFABBEF}"/>
              </a:ext>
            </a:extLst>
          </p:cNvPr>
          <p:cNvSpPr txBox="1"/>
          <p:nvPr/>
        </p:nvSpPr>
        <p:spPr>
          <a:xfrm>
            <a:off x="4859959" y="5732716"/>
            <a:ext cx="878263" cy="461665"/>
          </a:xfrm>
          <a:prstGeom prst="rect">
            <a:avLst/>
          </a:prstGeom>
          <a:noFill/>
        </p:spPr>
        <p:txBody>
          <a:bodyPr wrap="square" rtlCol="0">
            <a:spAutoFit/>
          </a:bodyPr>
          <a:lstStyle/>
          <a:p>
            <a:pPr algn="ctr"/>
            <a:r>
              <a:rPr lang="en-AU" sz="800" dirty="0">
                <a:latin typeface="Leelawadee UI Semilight" panose="020B0402040204020203" pitchFamily="34" charset="-34"/>
                <a:cs typeface="Leelawadee UI Semilight" panose="020B0402040204020203" pitchFamily="34" charset="-34"/>
              </a:rPr>
              <a:t>Anchoring and security of assets</a:t>
            </a:r>
          </a:p>
        </p:txBody>
      </p:sp>
      <p:sp>
        <p:nvSpPr>
          <p:cNvPr id="23" name="TextBox 22">
            <a:extLst>
              <a:ext uri="{FF2B5EF4-FFF2-40B4-BE49-F238E27FC236}">
                <a16:creationId xmlns:a16="http://schemas.microsoft.com/office/drawing/2014/main" id="{FEE1E397-43FA-4456-8BC8-68B5312FE748}"/>
              </a:ext>
            </a:extLst>
          </p:cNvPr>
          <p:cNvSpPr txBox="1"/>
          <p:nvPr/>
        </p:nvSpPr>
        <p:spPr>
          <a:xfrm>
            <a:off x="3934132" y="5740378"/>
            <a:ext cx="878263" cy="461665"/>
          </a:xfrm>
          <a:prstGeom prst="rect">
            <a:avLst/>
          </a:prstGeom>
          <a:noFill/>
        </p:spPr>
        <p:txBody>
          <a:bodyPr wrap="square" rtlCol="0">
            <a:spAutoFit/>
          </a:bodyPr>
          <a:lstStyle/>
          <a:p>
            <a:pPr algn="ctr"/>
            <a:r>
              <a:rPr lang="en-AU" sz="800">
                <a:latin typeface="Leelawadee UI Semilight" panose="020B0402040204020203" pitchFamily="34" charset="-34"/>
                <a:cs typeface="Leelawadee UI Semilight" panose="020B0402040204020203" pitchFamily="34" charset="-34"/>
              </a:rPr>
              <a:t>Scheduled maintenance reminders</a:t>
            </a:r>
          </a:p>
        </p:txBody>
      </p:sp>
      <p:pic>
        <p:nvPicPr>
          <p:cNvPr id="4" name="Picture 3">
            <a:extLst>
              <a:ext uri="{FF2B5EF4-FFF2-40B4-BE49-F238E27FC236}">
                <a16:creationId xmlns:a16="http://schemas.microsoft.com/office/drawing/2014/main" id="{DB18CC5E-BD1D-4FBE-B794-5EB783690B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0435" y="5146992"/>
            <a:ext cx="541280" cy="541280"/>
          </a:xfrm>
          <a:prstGeom prst="rect">
            <a:avLst/>
          </a:prstGeom>
        </p:spPr>
      </p:pic>
      <p:pic>
        <p:nvPicPr>
          <p:cNvPr id="12" name="Picture 11">
            <a:extLst>
              <a:ext uri="{FF2B5EF4-FFF2-40B4-BE49-F238E27FC236}">
                <a16:creationId xmlns:a16="http://schemas.microsoft.com/office/drawing/2014/main" id="{C179D191-663D-4C67-B11B-651AD8A4EF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3745" y="5146992"/>
            <a:ext cx="541280" cy="541280"/>
          </a:xfrm>
          <a:prstGeom prst="rect">
            <a:avLst/>
          </a:prstGeom>
        </p:spPr>
      </p:pic>
      <p:pic>
        <p:nvPicPr>
          <p:cNvPr id="14" name="Picture 13">
            <a:extLst>
              <a:ext uri="{FF2B5EF4-FFF2-40B4-BE49-F238E27FC236}">
                <a16:creationId xmlns:a16="http://schemas.microsoft.com/office/drawing/2014/main" id="{75210D89-005C-41B0-BE27-636712D29E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7917" y="5146992"/>
            <a:ext cx="541280" cy="541280"/>
          </a:xfrm>
          <a:prstGeom prst="rect">
            <a:avLst/>
          </a:prstGeom>
        </p:spPr>
      </p:pic>
      <p:pic>
        <p:nvPicPr>
          <p:cNvPr id="17" name="Picture 16">
            <a:extLst>
              <a:ext uri="{FF2B5EF4-FFF2-40B4-BE49-F238E27FC236}">
                <a16:creationId xmlns:a16="http://schemas.microsoft.com/office/drawing/2014/main" id="{4CB3E4DB-86D8-40BD-8FE6-AE82D60C46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67975" y="5091911"/>
            <a:ext cx="664473" cy="664473"/>
          </a:xfrm>
          <a:prstGeom prst="rect">
            <a:avLst/>
          </a:prstGeom>
        </p:spPr>
      </p:pic>
      <p:pic>
        <p:nvPicPr>
          <p:cNvPr id="20" name="Picture 19">
            <a:extLst>
              <a:ext uri="{FF2B5EF4-FFF2-40B4-BE49-F238E27FC236}">
                <a16:creationId xmlns:a16="http://schemas.microsoft.com/office/drawing/2014/main" id="{C1531394-9B11-4C2D-8A20-3982064BB0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009" y="5091911"/>
            <a:ext cx="664473" cy="664473"/>
          </a:xfrm>
          <a:prstGeom prst="rect">
            <a:avLst/>
          </a:prstGeom>
        </p:spPr>
      </p:pic>
      <p:pic>
        <p:nvPicPr>
          <p:cNvPr id="24" name="Picture 23">
            <a:extLst>
              <a:ext uri="{FF2B5EF4-FFF2-40B4-BE49-F238E27FC236}">
                <a16:creationId xmlns:a16="http://schemas.microsoft.com/office/drawing/2014/main" id="{49BF3F58-A2BF-4B8C-8479-C8D68AE2C3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22597" y="5095379"/>
            <a:ext cx="688607" cy="688607"/>
          </a:xfrm>
          <a:prstGeom prst="rect">
            <a:avLst/>
          </a:prstGeom>
        </p:spPr>
      </p:pic>
      <p:sp>
        <p:nvSpPr>
          <p:cNvPr id="13" name="Title 12">
            <a:extLst>
              <a:ext uri="{FF2B5EF4-FFF2-40B4-BE49-F238E27FC236}">
                <a16:creationId xmlns:a16="http://schemas.microsoft.com/office/drawing/2014/main" id="{0925E0A5-FB8F-4E7A-A632-BE3A8CF4912A}"/>
              </a:ext>
            </a:extLst>
          </p:cNvPr>
          <p:cNvSpPr>
            <a:spLocks noGrp="1"/>
          </p:cNvSpPr>
          <p:nvPr>
            <p:ph type="title"/>
          </p:nvPr>
        </p:nvSpPr>
        <p:spPr/>
        <p:txBody>
          <a:bodyPr/>
          <a:lstStyle/>
          <a:p>
            <a:r>
              <a:rPr lang="en-AU" dirty="0"/>
              <a:t>Dart</a:t>
            </a:r>
          </a:p>
        </p:txBody>
      </p:sp>
      <p:sp>
        <p:nvSpPr>
          <p:cNvPr id="15" name="Text Placeholder 14">
            <a:extLst>
              <a:ext uri="{FF2B5EF4-FFF2-40B4-BE49-F238E27FC236}">
                <a16:creationId xmlns:a16="http://schemas.microsoft.com/office/drawing/2014/main" id="{6E86E9D4-82BC-4555-8AF9-57E76B7414C6}"/>
              </a:ext>
            </a:extLst>
          </p:cNvPr>
          <p:cNvSpPr>
            <a:spLocks noGrp="1"/>
          </p:cNvSpPr>
          <p:nvPr>
            <p:ph type="body" sz="quarter" idx="10"/>
          </p:nvPr>
        </p:nvSpPr>
        <p:spPr/>
        <p:txBody>
          <a:bodyPr/>
          <a:lstStyle/>
          <a:p>
            <a:pPr marL="0" indent="0" defTabSz="914362">
              <a:lnSpc>
                <a:spcPct val="110000"/>
              </a:lnSpc>
              <a:spcBef>
                <a:spcPts val="0"/>
              </a:spcBef>
              <a:buNone/>
            </a:pPr>
            <a:r>
              <a:rPr lang="en-AU" sz="1400" dirty="0">
                <a:solidFill>
                  <a:prstClr val="black"/>
                </a:solidFill>
              </a:rPr>
              <a:t>The Dart is a compact and economical, yet feature rich GPS/GLONASS tracking device available in 2G or 3G.</a:t>
            </a:r>
          </a:p>
          <a:p>
            <a:pPr marL="0" indent="0" defTabSz="914362">
              <a:lnSpc>
                <a:spcPct val="110000"/>
              </a:lnSpc>
              <a:spcBef>
                <a:spcPts val="0"/>
              </a:spcBef>
              <a:buNone/>
            </a:pPr>
            <a:endParaRPr lang="en-AU" sz="1400" dirty="0">
              <a:solidFill>
                <a:prstClr val="black"/>
              </a:solidFill>
            </a:endParaRPr>
          </a:p>
          <a:p>
            <a:pPr marL="0" indent="0" defTabSz="914362">
              <a:lnSpc>
                <a:spcPct val="110000"/>
              </a:lnSpc>
              <a:spcBef>
                <a:spcPts val="0"/>
              </a:spcBef>
              <a:buNone/>
            </a:pPr>
            <a:r>
              <a:rPr lang="en-AU" sz="1400" dirty="0">
                <a:solidFill>
                  <a:prstClr val="black"/>
                </a:solidFill>
              </a:rPr>
              <a:t>FEATURES</a:t>
            </a:r>
          </a:p>
          <a:p>
            <a:pPr marL="232163" indent="-232163" algn="just" defTabSz="914362">
              <a:lnSpc>
                <a:spcPct val="110000"/>
              </a:lnSpc>
              <a:spcBef>
                <a:spcPts val="0"/>
              </a:spcBef>
            </a:pPr>
            <a:r>
              <a:rPr lang="en-AU" sz="1400" dirty="0">
                <a:solidFill>
                  <a:prstClr val="black"/>
                </a:solidFill>
              </a:rPr>
              <a:t>High Sensitivity GPS with LNA</a:t>
            </a:r>
          </a:p>
          <a:p>
            <a:pPr marL="232163" indent="-232163" algn="just" defTabSz="914362">
              <a:lnSpc>
                <a:spcPct val="110000"/>
              </a:lnSpc>
              <a:spcBef>
                <a:spcPts val="0"/>
              </a:spcBef>
            </a:pPr>
            <a:r>
              <a:rPr lang="en-AU" sz="1400" dirty="0">
                <a:solidFill>
                  <a:prstClr val="black"/>
                </a:solidFill>
              </a:rPr>
              <a:t>3D Accelerometer</a:t>
            </a:r>
          </a:p>
          <a:p>
            <a:pPr marL="232163" indent="-232163" algn="just" defTabSz="914362">
              <a:lnSpc>
                <a:spcPct val="110000"/>
              </a:lnSpc>
              <a:spcBef>
                <a:spcPts val="0"/>
              </a:spcBef>
            </a:pPr>
            <a:r>
              <a:rPr lang="en-AU" sz="1400" dirty="0">
                <a:solidFill>
                  <a:prstClr val="black"/>
                </a:solidFill>
              </a:rPr>
              <a:t>Internal back-up Battery</a:t>
            </a:r>
          </a:p>
          <a:p>
            <a:pPr marL="232163" indent="-232163" algn="just" defTabSz="914362">
              <a:lnSpc>
                <a:spcPct val="110000"/>
              </a:lnSpc>
              <a:spcBef>
                <a:spcPts val="0"/>
              </a:spcBef>
            </a:pPr>
            <a:r>
              <a:rPr lang="en-AU" sz="1400" dirty="0">
                <a:solidFill>
                  <a:prstClr val="black"/>
                </a:solidFill>
              </a:rPr>
              <a:t>1 x Ignition Input</a:t>
            </a:r>
          </a:p>
          <a:p>
            <a:pPr marL="232163" indent="-232163" algn="just" defTabSz="914362">
              <a:lnSpc>
                <a:spcPct val="110000"/>
              </a:lnSpc>
              <a:spcBef>
                <a:spcPts val="0"/>
              </a:spcBef>
            </a:pPr>
            <a:r>
              <a:rPr lang="en-AU" sz="1400" dirty="0">
                <a:solidFill>
                  <a:prstClr val="black"/>
                </a:solidFill>
              </a:rPr>
              <a:t>2 x Digital Inputs</a:t>
            </a:r>
          </a:p>
          <a:p>
            <a:pPr marL="232163" indent="-232163" algn="just" defTabSz="914362">
              <a:lnSpc>
                <a:spcPct val="110000"/>
              </a:lnSpc>
              <a:spcBef>
                <a:spcPts val="0"/>
              </a:spcBef>
            </a:pPr>
            <a:r>
              <a:rPr lang="en-AU" sz="1400" dirty="0">
                <a:solidFill>
                  <a:prstClr val="black"/>
                </a:solidFill>
              </a:rPr>
              <a:t>1 x Digital Output</a:t>
            </a:r>
          </a:p>
          <a:p>
            <a:pPr marL="232163" indent="-232163" algn="just" defTabSz="914362">
              <a:lnSpc>
                <a:spcPct val="110000"/>
              </a:lnSpc>
              <a:spcBef>
                <a:spcPts val="0"/>
              </a:spcBef>
            </a:pPr>
            <a:r>
              <a:rPr lang="en-AU" sz="1400" dirty="0">
                <a:solidFill>
                  <a:prstClr val="black"/>
                </a:solidFill>
              </a:rPr>
              <a:t>Easy to Install and Conceal</a:t>
            </a:r>
          </a:p>
          <a:p>
            <a:pPr marL="232163" indent="-232163" algn="just" defTabSz="914362">
              <a:lnSpc>
                <a:spcPct val="110000"/>
              </a:lnSpc>
              <a:spcBef>
                <a:spcPts val="0"/>
              </a:spcBef>
            </a:pPr>
            <a:r>
              <a:rPr lang="en-AU" sz="1400" dirty="0">
                <a:solidFill>
                  <a:prstClr val="black"/>
                </a:solidFill>
              </a:rPr>
              <a:t>Wired or Emulated Ignition Detection</a:t>
            </a:r>
          </a:p>
          <a:p>
            <a:pPr marL="232163" indent="-232163" algn="just" defTabSz="914362">
              <a:lnSpc>
                <a:spcPct val="110000"/>
              </a:lnSpc>
              <a:spcBef>
                <a:spcPts val="0"/>
              </a:spcBef>
            </a:pPr>
            <a:r>
              <a:rPr lang="en-AU" sz="1400" dirty="0">
                <a:solidFill>
                  <a:prstClr val="black"/>
                </a:solidFill>
              </a:rPr>
              <a:t>Geo-fencing and Alerts</a:t>
            </a:r>
          </a:p>
          <a:p>
            <a:pPr marL="232163" indent="-232163" algn="just" defTabSz="914362">
              <a:lnSpc>
                <a:spcPct val="110000"/>
              </a:lnSpc>
              <a:spcBef>
                <a:spcPts val="0"/>
              </a:spcBef>
            </a:pPr>
            <a:r>
              <a:rPr lang="en-AU" sz="1400" dirty="0">
                <a:solidFill>
                  <a:prstClr val="black"/>
                </a:solidFill>
              </a:rPr>
              <a:t>Plug-in 12 Wire Harness</a:t>
            </a:r>
          </a:p>
          <a:p>
            <a:pPr marL="232163" indent="-232163" algn="just" defTabSz="914362">
              <a:lnSpc>
                <a:spcPct val="110000"/>
              </a:lnSpc>
              <a:spcBef>
                <a:spcPts val="0"/>
              </a:spcBef>
            </a:pPr>
            <a:r>
              <a:rPr lang="en-AU" sz="1400" dirty="0">
                <a:solidFill>
                  <a:prstClr val="black"/>
                </a:solidFill>
              </a:rPr>
              <a:t>Driver ID Support: RFID or </a:t>
            </a:r>
            <a:r>
              <a:rPr lang="en-AU" sz="1400" dirty="0" err="1">
                <a:solidFill>
                  <a:prstClr val="black"/>
                </a:solidFill>
              </a:rPr>
              <a:t>iButton</a:t>
            </a:r>
            <a:endParaRPr lang="en-AU" sz="1400" dirty="0">
              <a:solidFill>
                <a:prstClr val="black"/>
              </a:solidFill>
            </a:endParaRPr>
          </a:p>
          <a:p>
            <a:pPr marL="0" indent="0">
              <a:buNone/>
            </a:pPr>
            <a:endParaRPr lang="en-AU" dirty="0"/>
          </a:p>
        </p:txBody>
      </p:sp>
      <p:sp>
        <p:nvSpPr>
          <p:cNvPr id="18" name="Text Placeholder 17">
            <a:extLst>
              <a:ext uri="{FF2B5EF4-FFF2-40B4-BE49-F238E27FC236}">
                <a16:creationId xmlns:a16="http://schemas.microsoft.com/office/drawing/2014/main" id="{2FA308B0-FE26-4D9A-B35D-7F2B7DE240DD}"/>
              </a:ext>
            </a:extLst>
          </p:cNvPr>
          <p:cNvSpPr>
            <a:spLocks noGrp="1"/>
          </p:cNvSpPr>
          <p:nvPr>
            <p:ph type="body" sz="quarter" idx="11"/>
          </p:nvPr>
        </p:nvSpPr>
        <p:spPr/>
        <p:txBody>
          <a:bodyPr/>
          <a:lstStyle/>
          <a:p>
            <a:r>
              <a:rPr lang="en-AU" sz="2000" b="1" dirty="0">
                <a:latin typeface="Leelawadee UI Semilight" panose="020B0402040204020203" pitchFamily="34" charset="-34"/>
                <a:cs typeface="Leelawadee UI Semilight" panose="020B0402040204020203" pitchFamily="34" charset="-34"/>
              </a:rPr>
              <a:t>Feature rich, affordable GPS tracking device </a:t>
            </a:r>
          </a:p>
        </p:txBody>
      </p:sp>
      <p:sp>
        <p:nvSpPr>
          <p:cNvPr id="21" name="TextBox 20">
            <a:extLst>
              <a:ext uri="{FF2B5EF4-FFF2-40B4-BE49-F238E27FC236}">
                <a16:creationId xmlns:a16="http://schemas.microsoft.com/office/drawing/2014/main" id="{875568C7-B521-4375-BD8A-58A0DFC0667A}"/>
              </a:ext>
            </a:extLst>
          </p:cNvPr>
          <p:cNvSpPr txBox="1"/>
          <p:nvPr/>
        </p:nvSpPr>
        <p:spPr>
          <a:xfrm>
            <a:off x="6210987" y="6479540"/>
            <a:ext cx="3571797" cy="276999"/>
          </a:xfrm>
          <a:prstGeom prst="rect">
            <a:avLst/>
          </a:prstGeom>
          <a:noFill/>
        </p:spPr>
        <p:txBody>
          <a:bodyPr wrap="square" rtlCol="0">
            <a:spAutoFit/>
          </a:bodyPr>
          <a:lstStyle/>
          <a:p>
            <a:pPr algn="r"/>
            <a:r>
              <a:rPr lang="en-AU" sz="1200" dirty="0"/>
              <a:t>Rev 2.2 – 4</a:t>
            </a:r>
            <a:r>
              <a:rPr lang="en-AU" sz="1200" baseline="30000" dirty="0"/>
              <a:t>th</a:t>
            </a:r>
            <a:r>
              <a:rPr lang="en-AU" sz="1200" dirty="0"/>
              <a:t> Oct 2018</a:t>
            </a:r>
          </a:p>
        </p:txBody>
      </p:sp>
    </p:spTree>
    <p:extLst>
      <p:ext uri="{BB962C8B-B14F-4D97-AF65-F5344CB8AC3E}">
        <p14:creationId xmlns:p14="http://schemas.microsoft.com/office/powerpoint/2010/main" val="78361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Placeholder 10">
            <a:extLst>
              <a:ext uri="{FF2B5EF4-FFF2-40B4-BE49-F238E27FC236}">
                <a16:creationId xmlns:a16="http://schemas.microsoft.com/office/drawing/2014/main" id="{9E37F647-2C82-4CC7-B35E-AD77352F841C}"/>
              </a:ext>
            </a:extLst>
          </p:cNvPr>
          <p:cNvGraphicFramePr>
            <a:graphicFrameLocks noGrp="1"/>
          </p:cNvGraphicFramePr>
          <p:nvPr>
            <p:ph type="tbl" sz="quarter" idx="10"/>
            <p:extLst>
              <p:ext uri="{D42A27DB-BD31-4B8C-83A1-F6EECF244321}">
                <p14:modId xmlns:p14="http://schemas.microsoft.com/office/powerpoint/2010/main" val="4266312197"/>
              </p:ext>
            </p:extLst>
          </p:nvPr>
        </p:nvGraphicFramePr>
        <p:xfrm>
          <a:off x="165098" y="299402"/>
          <a:ext cx="4726942" cy="6008708"/>
        </p:xfrm>
        <a:graphic>
          <a:graphicData uri="http://schemas.openxmlformats.org/drawingml/2006/table">
            <a:tbl>
              <a:tblPr firstRow="1" bandRow="1">
                <a:tableStyleId>{69012ECD-51FC-41F1-AA8D-1B2483CD663E}</a:tableStyleId>
              </a:tblPr>
              <a:tblGrid>
                <a:gridCol w="1188214">
                  <a:extLst>
                    <a:ext uri="{9D8B030D-6E8A-4147-A177-3AD203B41FA5}">
                      <a16:colId xmlns:a16="http://schemas.microsoft.com/office/drawing/2014/main" val="1437381461"/>
                    </a:ext>
                  </a:extLst>
                </a:gridCol>
                <a:gridCol w="3538728">
                  <a:extLst>
                    <a:ext uri="{9D8B030D-6E8A-4147-A177-3AD203B41FA5}">
                      <a16:colId xmlns:a16="http://schemas.microsoft.com/office/drawing/2014/main" val="2310287911"/>
                    </a:ext>
                  </a:extLst>
                </a:gridCol>
              </a:tblGrid>
              <a:tr h="328492">
                <a:tc gridSpan="2">
                  <a:txBody>
                    <a:bodyPr/>
                    <a:lstStyle/>
                    <a:p>
                      <a:pPr algn="ctr"/>
                      <a:r>
                        <a:rPr lang="en-AU" sz="1400" dirty="0"/>
                        <a:t>MECHANICAL SPECIFICATIONS</a:t>
                      </a:r>
                    </a:p>
                  </a:txBody>
                  <a:tcPr marL="91441" marR="91441">
                    <a:solidFill>
                      <a:srgbClr val="4472C4"/>
                    </a:solidFill>
                  </a:tcPr>
                </a:tc>
                <a:tc hMerge="1">
                  <a:txBody>
                    <a:bodyPr/>
                    <a:lstStyle/>
                    <a:p>
                      <a:endParaRPr lang="en-AU"/>
                    </a:p>
                  </a:txBody>
                  <a:tcPr/>
                </a:tc>
                <a:extLst>
                  <a:ext uri="{0D108BD9-81ED-4DB2-BD59-A6C34878D82A}">
                    <a16:rowId xmlns:a16="http://schemas.microsoft.com/office/drawing/2014/main" val="3852827069"/>
                  </a:ext>
                </a:extLst>
              </a:tr>
              <a:tr h="492737">
                <a:tc>
                  <a:txBody>
                    <a:bodyPr/>
                    <a:lstStyle/>
                    <a:p>
                      <a:r>
                        <a:rPr lang="en-AU" sz="1200" b="1" dirty="0">
                          <a:latin typeface="+mn-lt"/>
                        </a:rPr>
                        <a:t>Compact Housing</a:t>
                      </a:r>
                      <a:endParaRPr lang="en-AU" sz="1200" b="1" dirty="0">
                        <a:latin typeface="+mn-lt"/>
                        <a:cs typeface="Leelawadee UI Semilight" panose="020B0402040204020203" pitchFamily="34" charset="-34"/>
                      </a:endParaRPr>
                    </a:p>
                  </a:txBody>
                  <a:tcPr marL="91441" marR="91441"/>
                </a:tc>
                <a:tc>
                  <a:txBody>
                    <a:bodyPr/>
                    <a:lstStyle/>
                    <a:p>
                      <a:r>
                        <a:rPr lang="en-AU" sz="1200" dirty="0">
                          <a:latin typeface="+mn-lt"/>
                        </a:rPr>
                        <a:t>The ABS plastic housing clips together to make provisioning devices simple and efficient</a:t>
                      </a:r>
                      <a:endParaRPr lang="en-AU" sz="1600" dirty="0"/>
                    </a:p>
                  </a:txBody>
                  <a:tcPr marL="91441" marR="91441"/>
                </a:tc>
                <a:extLst>
                  <a:ext uri="{0D108BD9-81ED-4DB2-BD59-A6C34878D82A}">
                    <a16:rowId xmlns:a16="http://schemas.microsoft.com/office/drawing/2014/main" val="2713752262"/>
                  </a:ext>
                </a:extLst>
              </a:tr>
              <a:tr h="295642">
                <a:tc>
                  <a:txBody>
                    <a:bodyPr/>
                    <a:lstStyle/>
                    <a:p>
                      <a:r>
                        <a:rPr lang="en-AU" sz="1200" b="1" dirty="0">
                          <a:latin typeface="+mn-lt"/>
                        </a:rPr>
                        <a:t>Dimensions</a:t>
                      </a:r>
                      <a:endParaRPr lang="en-AU" sz="1200" b="1" dirty="0">
                        <a:latin typeface="+mn-lt"/>
                        <a:cs typeface="Leelawadee UI Semilight" panose="020B0402040204020203" pitchFamily="34" charset="-34"/>
                      </a:endParaRPr>
                    </a:p>
                  </a:txBody>
                  <a:tcPr marL="91441" marR="91441"/>
                </a:tc>
                <a:tc>
                  <a:txBody>
                    <a:bodyPr/>
                    <a:lstStyle/>
                    <a:p>
                      <a:r>
                        <a:rPr lang="en-AU" sz="1200" dirty="0">
                          <a:latin typeface="+mn-lt"/>
                        </a:rPr>
                        <a:t>L 95 x W 55 x H 17mm</a:t>
                      </a:r>
                      <a:endParaRPr lang="en-AU" sz="1600" dirty="0"/>
                    </a:p>
                  </a:txBody>
                  <a:tcPr marL="91441" marR="91441"/>
                </a:tc>
                <a:extLst>
                  <a:ext uri="{0D108BD9-81ED-4DB2-BD59-A6C34878D82A}">
                    <a16:rowId xmlns:a16="http://schemas.microsoft.com/office/drawing/2014/main" val="2591583595"/>
                  </a:ext>
                </a:extLst>
              </a:tr>
              <a:tr h="969051">
                <a:tc>
                  <a:txBody>
                    <a:bodyPr/>
                    <a:lstStyle/>
                    <a:p>
                      <a:r>
                        <a:rPr lang="en-AU" sz="1200" b="1" dirty="0">
                          <a:latin typeface="+mn-lt"/>
                          <a:cs typeface="Leelawadee UI Semilight" panose="020B0402040204020203" pitchFamily="34" charset="-34"/>
                        </a:rPr>
                        <a:t>Operating Temperature</a:t>
                      </a:r>
                    </a:p>
                  </a:txBody>
                  <a:tcPr marL="91441" marR="91441"/>
                </a:tc>
                <a:tc>
                  <a:txBody>
                    <a:bodyPr/>
                    <a:lstStyle/>
                    <a:p>
                      <a:pPr>
                        <a:spcAft>
                          <a:spcPts val="300"/>
                        </a:spcAft>
                        <a:buNone/>
                      </a:pPr>
                      <a:r>
                        <a:rPr lang="en-AU" sz="1200" b="0" i="0" u="none" strike="noStrike" kern="1200" baseline="0" dirty="0">
                          <a:solidFill>
                            <a:srgbClr val="000000"/>
                          </a:solidFill>
                          <a:latin typeface="+mn-lt"/>
                          <a:ea typeface="+mn-ea"/>
                          <a:cs typeface="Leelawadee UI Semilight"/>
                        </a:rPr>
                        <a:t>-20°C to +60°C</a:t>
                      </a:r>
                      <a:r>
                        <a:rPr lang="en-AU" sz="1200" b="0" i="0" u="none" strike="noStrike" kern="1200" baseline="30000" dirty="0">
                          <a:solidFill>
                            <a:srgbClr val="000000"/>
                          </a:solidFill>
                          <a:latin typeface="+mn-lt"/>
                          <a:ea typeface="+mn-ea"/>
                          <a:cs typeface="Leelawadee UI Semilight"/>
                        </a:rPr>
                        <a:t>1</a:t>
                      </a:r>
                    </a:p>
                    <a:p>
                      <a:pPr marL="228600" indent="-228600">
                        <a:spcAft>
                          <a:spcPts val="300"/>
                        </a:spcAft>
                        <a:buAutoNum type="arabicParenR"/>
                      </a:pPr>
                      <a:r>
                        <a:rPr lang="en-AU" sz="900" b="0" i="0" u="none" strike="noStrike" kern="1200" baseline="0" dirty="0">
                          <a:solidFill>
                            <a:srgbClr val="000000"/>
                          </a:solidFill>
                          <a:latin typeface="+mn-lt"/>
                          <a:ea typeface="+mn-ea"/>
                          <a:cs typeface="Leelawadee UI Semilight"/>
                        </a:rPr>
                        <a:t>On external power</a:t>
                      </a:r>
                    </a:p>
                    <a:p>
                      <a:pPr marL="0" indent="0">
                        <a:spcAft>
                          <a:spcPts val="300"/>
                        </a:spcAft>
                        <a:buNone/>
                      </a:pPr>
                      <a:r>
                        <a:rPr lang="en-AU" sz="900" b="0" i="0" u="none" strike="noStrike" kern="1200" baseline="0" dirty="0">
                          <a:solidFill>
                            <a:srgbClr val="000000"/>
                          </a:solidFill>
                          <a:latin typeface="+mn-lt"/>
                          <a:ea typeface="+mn-ea"/>
                          <a:cs typeface="Leelawadee UI Semilight"/>
                        </a:rPr>
                        <a:t>Below 0°C and above +40°C the internal backup battery will not be charged as a safety precaution due to the dangers associated with charging batteries at extreme temperatures.</a:t>
                      </a:r>
                      <a:endParaRPr lang="en-AU" sz="1600" dirty="0"/>
                    </a:p>
                  </a:txBody>
                  <a:tcPr marL="91441" marR="91441"/>
                </a:tc>
                <a:extLst>
                  <a:ext uri="{0D108BD9-81ED-4DB2-BD59-A6C34878D82A}">
                    <a16:rowId xmlns:a16="http://schemas.microsoft.com/office/drawing/2014/main" val="2549290847"/>
                  </a:ext>
                </a:extLst>
              </a:tr>
              <a:tr h="771956">
                <a:tc>
                  <a:txBody>
                    <a:bodyPr/>
                    <a:lstStyle/>
                    <a:p>
                      <a:r>
                        <a:rPr lang="en-AU" sz="1200" b="1" dirty="0">
                          <a:latin typeface="+mn-lt"/>
                          <a:cs typeface="Leelawadee UI Semilight" panose="020B0402040204020203" pitchFamily="34" charset="-34"/>
                        </a:rPr>
                        <a:t>Harness</a:t>
                      </a:r>
                    </a:p>
                  </a:txBody>
                  <a:tcPr marL="91441" marR="91441"/>
                </a:tc>
                <a:tc>
                  <a:txBody>
                    <a:bodyPr/>
                    <a:lstStyle/>
                    <a:p>
                      <a:pPr marL="0" indent="0">
                        <a:spcAft>
                          <a:spcPts val="300"/>
                        </a:spcAft>
                        <a:buNone/>
                      </a:pPr>
                      <a:r>
                        <a:rPr lang="en-AU" sz="1200" b="0" i="0" u="none" strike="noStrike" kern="1200" baseline="0" dirty="0">
                          <a:solidFill>
                            <a:srgbClr val="000000"/>
                          </a:solidFill>
                          <a:latin typeface="+mn-lt"/>
                          <a:ea typeface="+mn-ea"/>
                          <a:cs typeface="Leelawadee UI Semilight"/>
                        </a:rPr>
                        <a:t>12 Pin Wiring Harness (included)</a:t>
                      </a:r>
                    </a:p>
                    <a:p>
                      <a:pPr marL="0" indent="0">
                        <a:spcAft>
                          <a:spcPts val="300"/>
                        </a:spcAft>
                        <a:buNone/>
                      </a:pPr>
                      <a:r>
                        <a:rPr lang="en-AU" sz="1200" b="0" i="0" u="none" strike="noStrike" kern="1200" baseline="0" dirty="0">
                          <a:solidFill>
                            <a:srgbClr val="000000"/>
                          </a:solidFill>
                          <a:latin typeface="+mn-lt"/>
                          <a:ea typeface="+mn-ea"/>
                          <a:cs typeface="Leelawadee UI Semilight"/>
                        </a:rPr>
                        <a:t>OBDII Harness (optional)</a:t>
                      </a:r>
                    </a:p>
                    <a:p>
                      <a:pPr marL="0" indent="0">
                        <a:spcAft>
                          <a:spcPts val="300"/>
                        </a:spcAft>
                        <a:buNone/>
                      </a:pPr>
                      <a:r>
                        <a:rPr lang="en-AU" sz="1200" b="0" i="0" u="none" strike="noStrike" kern="1200" baseline="0" dirty="0">
                          <a:solidFill>
                            <a:srgbClr val="000000"/>
                          </a:solidFill>
                          <a:latin typeface="+mn-lt"/>
                          <a:ea typeface="+mn-ea"/>
                          <a:cs typeface="Leelawadee UI Semilight"/>
                        </a:rPr>
                        <a:t>Cigarette Lighter Harness (optional)</a:t>
                      </a:r>
                      <a:endParaRPr lang="en-AU" sz="1600" dirty="0"/>
                    </a:p>
                  </a:txBody>
                  <a:tcPr marL="91441" marR="91441"/>
                </a:tc>
                <a:extLst>
                  <a:ext uri="{0D108BD9-81ED-4DB2-BD59-A6C34878D82A}">
                    <a16:rowId xmlns:a16="http://schemas.microsoft.com/office/drawing/2014/main" val="3266792931"/>
                  </a:ext>
                </a:extLst>
              </a:tr>
              <a:tr h="328492">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mn-lt"/>
                          <a:ea typeface="+mn-ea"/>
                          <a:cs typeface="+mn-cs"/>
                        </a:rPr>
                        <a:t>POWER</a:t>
                      </a:r>
                    </a:p>
                  </a:txBody>
                  <a:tcPr marL="91441" marR="91441">
                    <a:solidFill>
                      <a:schemeClr val="accent1"/>
                    </a:solidFill>
                  </a:tcPr>
                </a:tc>
                <a:tc hMerge="1">
                  <a:txBody>
                    <a:bodyPr/>
                    <a:lstStyle/>
                    <a:p>
                      <a:endParaRPr lang="en-AU"/>
                    </a:p>
                  </a:txBody>
                  <a:tcPr/>
                </a:tc>
                <a:extLst>
                  <a:ext uri="{0D108BD9-81ED-4DB2-BD59-A6C34878D82A}">
                    <a16:rowId xmlns:a16="http://schemas.microsoft.com/office/drawing/2014/main" val="2668840087"/>
                  </a:ext>
                </a:extLst>
              </a:tr>
              <a:tr h="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tx1"/>
                          </a:solidFill>
                          <a:effectLst/>
                          <a:uLnTx/>
                          <a:uFillTx/>
                          <a:latin typeface="+mn-lt"/>
                          <a:ea typeface="+mn-ea"/>
                          <a:cs typeface="+mn-cs"/>
                        </a:rPr>
                        <a:t>Input Voltage</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chemeClr val="tx1"/>
                        </a:solidFill>
                        <a:effectLst/>
                        <a:uLnTx/>
                        <a:uFillTx/>
                        <a:latin typeface="+mn-lt"/>
                        <a:ea typeface="+mn-ea"/>
                        <a:cs typeface="+mn-cs"/>
                      </a:endParaRPr>
                    </a:p>
                  </a:txBody>
                  <a:tcPr marL="91441" marR="91441">
                    <a:noFill/>
                  </a:tcPr>
                </a:tc>
                <a:tc>
                  <a:txBody>
                    <a:bodyPr/>
                    <a:lstStyle/>
                    <a:p>
                      <a:r>
                        <a:rPr kumimoji="0" lang="en-AU" sz="1200" b="0" i="0" u="none" strike="noStrike" kern="1200" cap="none" spc="0" normalizeH="0" baseline="0" noProof="0" dirty="0">
                          <a:ln>
                            <a:noFill/>
                          </a:ln>
                          <a:solidFill>
                            <a:schemeClr val="tx1"/>
                          </a:solidFill>
                          <a:effectLst/>
                          <a:uLnTx/>
                          <a:uFillTx/>
                          <a:latin typeface="+mn-lt"/>
                          <a:ea typeface="+mn-ea"/>
                          <a:cs typeface="+mn-cs"/>
                        </a:rPr>
                        <a:t>8V to 36V DC (max)</a:t>
                      </a:r>
                    </a:p>
                  </a:txBody>
                  <a:tcPr marL="91441" marR="91441">
                    <a:noFill/>
                  </a:tcPr>
                </a:tc>
                <a:extLst>
                  <a:ext uri="{0D108BD9-81ED-4DB2-BD59-A6C34878D82A}">
                    <a16:rowId xmlns:a16="http://schemas.microsoft.com/office/drawing/2014/main" val="2626929560"/>
                  </a:ext>
                </a:extLst>
              </a:tr>
              <a:tr h="492737">
                <a:tc>
                  <a:txBody>
                    <a:bodyPr/>
                    <a:lstStyle/>
                    <a:p>
                      <a:r>
                        <a:rPr lang="en-AU" sz="1200" b="1" dirty="0"/>
                        <a:t>Operating Current</a:t>
                      </a:r>
                    </a:p>
                  </a:txBody>
                  <a:tcPr/>
                </a:tc>
                <a:tc>
                  <a:txBody>
                    <a:bodyPr/>
                    <a:lstStyle/>
                    <a:p>
                      <a:r>
                        <a:rPr kumimoji="0" lang="en-AU" sz="1200" b="0" i="0" u="none" strike="noStrike" kern="1200" cap="none" spc="0" normalizeH="0" baseline="0" noProof="0" dirty="0">
                          <a:ln>
                            <a:noFill/>
                          </a:ln>
                          <a:solidFill>
                            <a:schemeClr val="tx1"/>
                          </a:solidFill>
                          <a:effectLst/>
                          <a:uLnTx/>
                          <a:uFillTx/>
                          <a:latin typeface="+mn-lt"/>
                          <a:ea typeface="+mn-ea"/>
                          <a:cs typeface="+mn-cs"/>
                        </a:rPr>
                        <a:t>10mA avg. (battery fully charged)</a:t>
                      </a:r>
                    </a:p>
                    <a:p>
                      <a:r>
                        <a:rPr kumimoji="0" lang="en-AU" sz="1200" b="0" i="0" u="none" strike="noStrike" kern="1200" cap="none" spc="0" normalizeH="0" baseline="0" noProof="0" dirty="0">
                          <a:ln>
                            <a:noFill/>
                          </a:ln>
                          <a:solidFill>
                            <a:schemeClr val="tx1"/>
                          </a:solidFill>
                          <a:effectLst/>
                          <a:uLnTx/>
                          <a:uFillTx/>
                          <a:latin typeface="+mn-lt"/>
                          <a:ea typeface="+mn-ea"/>
                          <a:cs typeface="+mn-cs"/>
                        </a:rPr>
                        <a:t>145mA avg. (battery charging)</a:t>
                      </a:r>
                    </a:p>
                  </a:txBody>
                  <a:tcPr marL="91441" marR="91441">
                    <a:noFill/>
                  </a:tcPr>
                </a:tc>
                <a:extLst>
                  <a:ext uri="{0D108BD9-81ED-4DB2-BD59-A6C34878D82A}">
                    <a16:rowId xmlns:a16="http://schemas.microsoft.com/office/drawing/2014/main" val="2239712485"/>
                  </a:ext>
                </a:extLst>
              </a:tr>
              <a:tr h="492737">
                <a:tc>
                  <a:txBody>
                    <a:bodyPr/>
                    <a:lstStyle/>
                    <a:p>
                      <a:pPr marL="0" marR="0" lvl="0" indent="0" algn="l" defTabSz="742918"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tx1"/>
                          </a:solidFill>
                          <a:effectLst/>
                          <a:uLnTx/>
                          <a:uFillTx/>
                          <a:latin typeface="+mn-lt"/>
                          <a:ea typeface="+mn-ea"/>
                          <a:cs typeface="+mn-cs"/>
                        </a:rPr>
                        <a:t>Sleep Current</a:t>
                      </a:r>
                      <a:endParaRPr lang="en-AU" sz="1200" b="1" dirty="0"/>
                    </a:p>
                    <a:p>
                      <a:endParaRPr lang="en-AU" sz="1200" dirty="0"/>
                    </a:p>
                  </a:txBody>
                  <a:tcPr/>
                </a:tc>
                <a:tc>
                  <a:txBody>
                    <a:bodyPr/>
                    <a:lstStyle/>
                    <a:p>
                      <a:r>
                        <a:rPr kumimoji="0" lang="en-AU" sz="1200" b="0" i="0" u="none" strike="noStrike" kern="1200" cap="none" spc="0" normalizeH="0" baseline="0" noProof="0" dirty="0">
                          <a:ln>
                            <a:noFill/>
                          </a:ln>
                          <a:solidFill>
                            <a:schemeClr val="tx1"/>
                          </a:solidFill>
                          <a:effectLst/>
                          <a:uLnTx/>
                          <a:uFillTx/>
                          <a:latin typeface="+mn-lt"/>
                          <a:ea typeface="+mn-ea"/>
                          <a:cs typeface="+mn-cs"/>
                        </a:rPr>
                        <a:t>&lt;1mA</a:t>
                      </a:r>
                    </a:p>
                  </a:txBody>
                  <a:tcPr marL="91441" marR="91441">
                    <a:noFill/>
                  </a:tcPr>
                </a:tc>
                <a:extLst>
                  <a:ext uri="{0D108BD9-81ED-4DB2-BD59-A6C34878D82A}">
                    <a16:rowId xmlns:a16="http://schemas.microsoft.com/office/drawing/2014/main" val="2490466325"/>
                  </a:ext>
                </a:extLst>
              </a:tr>
              <a:tr h="492737">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tx1"/>
                          </a:solidFill>
                          <a:effectLst/>
                          <a:uLnTx/>
                          <a:uFillTx/>
                          <a:latin typeface="+mn-lt"/>
                          <a:ea typeface="+mn-ea"/>
                          <a:cs typeface="+mn-cs"/>
                        </a:rPr>
                        <a:t>Back-up Battery</a:t>
                      </a:r>
                    </a:p>
                  </a:txBody>
                  <a:tcPr marL="91441" marR="91441">
                    <a:noFill/>
                  </a:tcPr>
                </a:tc>
                <a:tc>
                  <a:txBody>
                    <a:bodyPr/>
                    <a:lstStyle/>
                    <a:p>
                      <a:r>
                        <a:rPr lang="en-AU" sz="1200" dirty="0"/>
                        <a:t>200mAh LiPo internal backup battery pack </a:t>
                      </a:r>
                    </a:p>
                  </a:txBody>
                  <a:tcPr marL="91441" marR="91441">
                    <a:noFill/>
                  </a:tcPr>
                </a:tc>
                <a:extLst>
                  <a:ext uri="{0D108BD9-81ED-4DB2-BD59-A6C34878D82A}">
                    <a16:rowId xmlns:a16="http://schemas.microsoft.com/office/drawing/2014/main" val="1456851765"/>
                  </a:ext>
                </a:extLst>
              </a:tr>
              <a:tr h="886927">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tx1"/>
                          </a:solidFill>
                          <a:effectLst/>
                          <a:uLnTx/>
                          <a:uFillTx/>
                          <a:latin typeface="+mn-lt"/>
                          <a:ea typeface="+mn-ea"/>
                          <a:cs typeface="+mn-cs"/>
                        </a:rPr>
                        <a:t>Self-resetting fuse</a:t>
                      </a:r>
                    </a:p>
                  </a:txBody>
                  <a:tcPr marL="91441" marR="91441">
                    <a:noFill/>
                  </a:tcPr>
                </a:tc>
                <a:tc>
                  <a:txBody>
                    <a:bodyPr/>
                    <a:lstStyle/>
                    <a:p>
                      <a:r>
                        <a:rPr kumimoji="0" lang="en-AU" sz="1200" b="0" i="0" u="none" strike="noStrike" kern="1200" cap="none" spc="0" normalizeH="0" baseline="0" noProof="0" dirty="0">
                          <a:ln>
                            <a:noFill/>
                          </a:ln>
                          <a:solidFill>
                            <a:schemeClr val="tx1"/>
                          </a:solidFill>
                          <a:effectLst/>
                          <a:uLnTx/>
                          <a:uFillTx/>
                          <a:latin typeface="+mn-lt"/>
                          <a:ea typeface="+mn-ea"/>
                          <a:cs typeface="+mn-cs"/>
                        </a:rPr>
                        <a:t>The Dart passes stringent automotive power “load dump” tests to ensure that it will continue to operate in the harshest electrical systems. A built-in self-resetting fuse makes installation easy and safe.</a:t>
                      </a:r>
                      <a:endParaRPr lang="en-AU" sz="1200" dirty="0"/>
                    </a:p>
                  </a:txBody>
                  <a:tcPr marL="91441" marR="91441">
                    <a:noFill/>
                  </a:tcPr>
                </a:tc>
                <a:extLst>
                  <a:ext uri="{0D108BD9-81ED-4DB2-BD59-A6C34878D82A}">
                    <a16:rowId xmlns:a16="http://schemas.microsoft.com/office/drawing/2014/main" val="4058639536"/>
                  </a:ext>
                </a:extLst>
              </a:tr>
            </a:tbl>
          </a:graphicData>
        </a:graphic>
      </p:graphicFrame>
      <p:graphicFrame>
        <p:nvGraphicFramePr>
          <p:cNvPr id="14" name="Table Placeholder 10">
            <a:extLst>
              <a:ext uri="{FF2B5EF4-FFF2-40B4-BE49-F238E27FC236}">
                <a16:creationId xmlns:a16="http://schemas.microsoft.com/office/drawing/2014/main" id="{4C8AD9DE-21CE-49D4-B40C-1ED6204715B4}"/>
              </a:ext>
            </a:extLst>
          </p:cNvPr>
          <p:cNvGraphicFramePr>
            <a:graphicFrameLocks/>
          </p:cNvGraphicFramePr>
          <p:nvPr>
            <p:extLst>
              <p:ext uri="{D42A27DB-BD31-4B8C-83A1-F6EECF244321}">
                <p14:modId xmlns:p14="http://schemas.microsoft.com/office/powerpoint/2010/main" val="135188037"/>
              </p:ext>
            </p:extLst>
          </p:nvPr>
        </p:nvGraphicFramePr>
        <p:xfrm>
          <a:off x="5034921" y="2276792"/>
          <a:ext cx="4716459" cy="3876357"/>
        </p:xfrm>
        <a:graphic>
          <a:graphicData uri="http://schemas.openxmlformats.org/drawingml/2006/table">
            <a:tbl>
              <a:tblPr firstRow="1" bandRow="1">
                <a:tableStyleId>{69012ECD-51FC-41F1-AA8D-1B2483CD663E}</a:tableStyleId>
              </a:tblPr>
              <a:tblGrid>
                <a:gridCol w="1193477">
                  <a:extLst>
                    <a:ext uri="{9D8B030D-6E8A-4147-A177-3AD203B41FA5}">
                      <a16:colId xmlns:a16="http://schemas.microsoft.com/office/drawing/2014/main" val="1437381461"/>
                    </a:ext>
                  </a:extLst>
                </a:gridCol>
                <a:gridCol w="1271116">
                  <a:extLst>
                    <a:ext uri="{9D8B030D-6E8A-4147-A177-3AD203B41FA5}">
                      <a16:colId xmlns:a16="http://schemas.microsoft.com/office/drawing/2014/main" val="478034702"/>
                    </a:ext>
                  </a:extLst>
                </a:gridCol>
                <a:gridCol w="2251866">
                  <a:extLst>
                    <a:ext uri="{9D8B030D-6E8A-4147-A177-3AD203B41FA5}">
                      <a16:colId xmlns:a16="http://schemas.microsoft.com/office/drawing/2014/main" val="2986368950"/>
                    </a:ext>
                  </a:extLst>
                </a:gridCol>
              </a:tblGrid>
              <a:tr h="337075">
                <a:tc gridSpan="3">
                  <a:txBody>
                    <a:bodyPr/>
                    <a:lstStyle/>
                    <a:p>
                      <a:pPr algn="ctr"/>
                      <a:r>
                        <a:rPr lang="en-AU" sz="1400" dirty="0"/>
                        <a:t>CONNECTIVITY</a:t>
                      </a:r>
                    </a:p>
                  </a:txBody>
                  <a:tcPr marL="91441" marR="91441">
                    <a:solidFill>
                      <a:srgbClr val="4472C4"/>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852827069"/>
                  </a:ext>
                </a:extLst>
              </a:tr>
              <a:tr h="303367">
                <a:tc>
                  <a:txBody>
                    <a:bodyPr/>
                    <a:lstStyle/>
                    <a:p>
                      <a:r>
                        <a:rPr lang="en-AU" sz="1200" b="1" dirty="0">
                          <a:latin typeface="+mn-lt"/>
                          <a:cs typeface="Leelawadee UI Semilight" panose="020B0402040204020203" pitchFamily="34" charset="-34"/>
                        </a:rPr>
                        <a:t>SIM Size</a:t>
                      </a:r>
                    </a:p>
                  </a:txBody>
                  <a:tcPr marL="91441" marR="91441"/>
                </a:tc>
                <a:tc gridSpan="2">
                  <a:txBody>
                    <a:bodyPr/>
                    <a:lstStyle/>
                    <a:p>
                      <a:r>
                        <a:rPr lang="en-AU" sz="1200" dirty="0"/>
                        <a:t>Standard (2FF) size cellular SIM card</a:t>
                      </a:r>
                      <a:endParaRPr lang="en-AU" sz="1200" b="1" dirty="0">
                        <a:latin typeface="+mn-lt"/>
                        <a:cs typeface="Leelawadee UI Semilight" panose="020B0402040204020203" pitchFamily="34" charset="-34"/>
                      </a:endParaRPr>
                    </a:p>
                  </a:txBody>
                  <a:tcPr marL="91441" marR="91441"/>
                </a:tc>
                <a:tc hMerge="1">
                  <a:txBody>
                    <a:bodyPr/>
                    <a:lstStyle/>
                    <a:p>
                      <a:endParaRPr lang="en-AU"/>
                    </a:p>
                  </a:txBody>
                  <a:tcPr/>
                </a:tc>
                <a:extLst>
                  <a:ext uri="{0D108BD9-81ED-4DB2-BD59-A6C34878D82A}">
                    <a16:rowId xmlns:a16="http://schemas.microsoft.com/office/drawing/2014/main" val="3747777004"/>
                  </a:ext>
                </a:extLst>
              </a:tr>
              <a:tr h="707856">
                <a:tc rowSpan="6">
                  <a:txBody>
                    <a:bodyPr/>
                    <a:lstStyle/>
                    <a:p>
                      <a:r>
                        <a:rPr lang="en-AU" sz="1200" b="1" dirty="0"/>
                        <a:t>2G, 3G or 4G</a:t>
                      </a:r>
                      <a:endParaRPr lang="en-AU" sz="1200" b="1" dirty="0">
                        <a:latin typeface="Leelawadee UI Semilight" panose="020B0402040204020203" pitchFamily="34" charset="-34"/>
                        <a:cs typeface="Leelawadee UI Semilight" panose="020B0402040204020203" pitchFamily="34" charset="-34"/>
                      </a:endParaRPr>
                    </a:p>
                  </a:txBody>
                  <a:tcPr marL="91441" marR="91441">
                    <a:lnB w="12700" cap="flat" cmpd="sng" algn="ctr">
                      <a:solidFill>
                        <a:srgbClr val="B4C7E7"/>
                      </a:solidFill>
                      <a:prstDash val="solid"/>
                      <a:round/>
                      <a:headEnd type="none" w="med" len="med"/>
                      <a:tailEnd type="none" w="med" len="med"/>
                    </a:lnB>
                  </a:tcPr>
                </a:tc>
                <a:tc gridSpan="2">
                  <a:txBody>
                    <a:bodyPr/>
                    <a:lstStyle/>
                    <a:p>
                      <a:r>
                        <a:rPr lang="en-AU" sz="1200" dirty="0"/>
                        <a:t>The Dart can be manufactured for specific markets around the world with cellular modem modules approved by all the major networks.</a:t>
                      </a:r>
                      <a:endParaRPr lang="en-AU" sz="1200" b="1" dirty="0">
                        <a:latin typeface="Leelawadee UI Semilight" panose="020B0402040204020203" pitchFamily="34" charset="-34"/>
                        <a:cs typeface="Leelawadee UI Semilight" panose="020B0402040204020203" pitchFamily="34" charset="-34"/>
                      </a:endParaRPr>
                    </a:p>
                  </a:txBody>
                  <a:tcPr marL="91441" marR="91441">
                    <a:lnB w="12700" cap="flat" cmpd="sng" algn="ctr">
                      <a:solidFill>
                        <a:srgbClr val="B4C7E7"/>
                      </a:solidFill>
                      <a:prstDash val="solid"/>
                      <a:round/>
                      <a:headEnd type="none" w="med" len="med"/>
                      <a:tailEnd type="none" w="med" len="med"/>
                    </a:lnB>
                  </a:tcPr>
                </a:tc>
                <a:tc hMerge="1">
                  <a:txBody>
                    <a:bodyPr/>
                    <a:lstStyle/>
                    <a:p>
                      <a:endParaRPr lang="en-AU"/>
                    </a:p>
                  </a:txBody>
                  <a:tcPr/>
                </a:tc>
                <a:extLst>
                  <a:ext uri="{0D108BD9-81ED-4DB2-BD59-A6C34878D82A}">
                    <a16:rowId xmlns:a16="http://schemas.microsoft.com/office/drawing/2014/main" val="2713752262"/>
                  </a:ext>
                </a:extLst>
              </a:tr>
              <a:tr h="505612">
                <a:tc vMerge="1">
                  <a:txBody>
                    <a:bodyPr/>
                    <a:lstStyle/>
                    <a:p>
                      <a:endParaRPr lang="en-AU" sz="1200" b="1" dirty="0">
                        <a:latin typeface="Leelawadee UI Semilight" panose="020B0402040204020203" pitchFamily="34" charset="-34"/>
                        <a:cs typeface="Leelawadee UI Semilight" panose="020B0402040204020203" pitchFamily="34" charset="-34"/>
                      </a:endParaRPr>
                    </a:p>
                  </a:txBody>
                  <a:tcPr/>
                </a:tc>
                <a:tc>
                  <a:txBody>
                    <a:bodyPr/>
                    <a:lstStyle/>
                    <a:p>
                      <a:r>
                        <a:rPr lang="en-AU" sz="1200"/>
                        <a:t>2G Modem</a:t>
                      </a:r>
                      <a:endParaRPr lang="en-AU" sz="1600"/>
                    </a:p>
                  </a:txBody>
                  <a:tcPr marL="91441" marR="91441">
                    <a:lnT w="12700" cap="flat" cmpd="sng" algn="ctr">
                      <a:solidFill>
                        <a:srgbClr val="B4C7E7"/>
                      </a:solidFill>
                      <a:prstDash val="solid"/>
                      <a:round/>
                      <a:headEnd type="none" w="med" len="med"/>
                      <a:tailEnd type="none" w="med" len="med"/>
                    </a:lnT>
                  </a:tcPr>
                </a:tc>
                <a:tc>
                  <a:txBody>
                    <a:bodyPr/>
                    <a:lstStyle/>
                    <a:p>
                      <a:r>
                        <a:rPr lang="en-AU" sz="1200" dirty="0"/>
                        <a:t>Quad Band GSM/GPRS Class 10</a:t>
                      </a:r>
                    </a:p>
                    <a:p>
                      <a:r>
                        <a:rPr lang="en-AU" sz="1200" dirty="0"/>
                        <a:t>850/900/1800/1900 MHz</a:t>
                      </a:r>
                      <a:endParaRPr lang="en-AU" sz="1000" dirty="0"/>
                    </a:p>
                  </a:txBody>
                  <a:tcPr marL="91441" marR="91441"/>
                </a:tc>
                <a:extLst>
                  <a:ext uri="{0D108BD9-81ED-4DB2-BD59-A6C34878D82A}">
                    <a16:rowId xmlns:a16="http://schemas.microsoft.com/office/drawing/2014/main" val="2591583595"/>
                  </a:ext>
                </a:extLst>
              </a:tr>
              <a:tr h="505612">
                <a:tc vMerge="1">
                  <a:txBody>
                    <a:bodyPr/>
                    <a:lstStyle/>
                    <a:p>
                      <a:endParaRPr lang="en-AU"/>
                    </a:p>
                  </a:txBody>
                  <a:tcPr/>
                </a:tc>
                <a:tc>
                  <a:txBody>
                    <a:bodyPr/>
                    <a:lstStyle/>
                    <a:p>
                      <a:r>
                        <a:rPr lang="en-AU" sz="1200"/>
                        <a:t>3G Modem - EU</a:t>
                      </a:r>
                      <a:endParaRPr lang="en-AU" sz="1600"/>
                    </a:p>
                  </a:txBody>
                  <a:tcPr marL="91441" marR="91441"/>
                </a:tc>
                <a:tc>
                  <a:txBody>
                    <a:bodyPr/>
                    <a:lstStyle/>
                    <a:p>
                      <a:r>
                        <a:rPr lang="en-AU" sz="1200" dirty="0"/>
                        <a:t>850/900/2100 </a:t>
                      </a:r>
                    </a:p>
                    <a:p>
                      <a:r>
                        <a:rPr lang="en-AU" sz="1200" dirty="0"/>
                        <a:t>EMEA/APAC/Latin America</a:t>
                      </a:r>
                    </a:p>
                  </a:txBody>
                  <a:tcPr marL="91441" marR="91441"/>
                </a:tc>
                <a:extLst>
                  <a:ext uri="{0D108BD9-81ED-4DB2-BD59-A6C34878D82A}">
                    <a16:rowId xmlns:a16="http://schemas.microsoft.com/office/drawing/2014/main" val="760648096"/>
                  </a:ext>
                </a:extLst>
              </a:tr>
              <a:tr h="303367">
                <a:tc vMerge="1">
                  <a:txBody>
                    <a:bodyPr/>
                    <a:lstStyle/>
                    <a:p>
                      <a:endParaRPr lang="en-AU"/>
                    </a:p>
                  </a:txBody>
                  <a:tcPr/>
                </a:tc>
                <a:tc>
                  <a:txBody>
                    <a:bodyPr/>
                    <a:lstStyle/>
                    <a:p>
                      <a:r>
                        <a:rPr lang="en-AU" sz="1200"/>
                        <a:t>3G Modem - NA</a:t>
                      </a:r>
                      <a:endParaRPr lang="en-AU" sz="1600"/>
                    </a:p>
                  </a:txBody>
                  <a:tcPr marL="91441" marR="91441"/>
                </a:tc>
                <a:tc>
                  <a:txBody>
                    <a:bodyPr/>
                    <a:lstStyle/>
                    <a:p>
                      <a:r>
                        <a:rPr lang="en-AU" sz="1200" dirty="0"/>
                        <a:t>850/1900/AWS - North America</a:t>
                      </a:r>
                    </a:p>
                  </a:txBody>
                  <a:tcPr marL="91441" marR="91441"/>
                </a:tc>
                <a:extLst>
                  <a:ext uri="{0D108BD9-81ED-4DB2-BD59-A6C34878D82A}">
                    <a16:rowId xmlns:a16="http://schemas.microsoft.com/office/drawing/2014/main" val="703821399"/>
                  </a:ext>
                </a:extLst>
              </a:tr>
              <a:tr h="505612">
                <a:tc vMerge="1">
                  <a:txBody>
                    <a:bodyPr/>
                    <a:lstStyle/>
                    <a:p>
                      <a:endParaRPr lang="en-AU"/>
                    </a:p>
                  </a:txBody>
                  <a:tcPr/>
                </a:tc>
                <a:tc>
                  <a:txBody>
                    <a:bodyPr/>
                    <a:lstStyle/>
                    <a:p>
                      <a:r>
                        <a:rPr lang="en-AU" sz="1200" dirty="0"/>
                        <a:t>3G Modem (Global Option)</a:t>
                      </a:r>
                      <a:endParaRPr lang="en-AU" sz="1600" dirty="0"/>
                    </a:p>
                  </a:txBody>
                  <a:tcPr marL="91441" marR="91441"/>
                </a:tc>
                <a:tc>
                  <a:txBody>
                    <a:bodyPr/>
                    <a:lstStyle/>
                    <a:p>
                      <a:r>
                        <a:rPr lang="en-AU" sz="1200" dirty="0"/>
                        <a:t>800/850/900/AWS/1900/2100 Global coverage at a higher cost</a:t>
                      </a:r>
                    </a:p>
                  </a:txBody>
                  <a:tcPr marL="91441" marR="91441"/>
                </a:tc>
                <a:extLst>
                  <a:ext uri="{0D108BD9-81ED-4DB2-BD59-A6C34878D82A}">
                    <a16:rowId xmlns:a16="http://schemas.microsoft.com/office/drawing/2014/main" val="3657707348"/>
                  </a:ext>
                </a:extLst>
              </a:tr>
              <a:tr h="707856">
                <a:tc vMerge="1">
                  <a:txBody>
                    <a:bodyPr/>
                    <a:lstStyle/>
                    <a:p>
                      <a:endParaRPr lang="en-AU"/>
                    </a:p>
                  </a:txBody>
                  <a:tcPr/>
                </a:tc>
                <a:tc gridSpan="2">
                  <a:txBody>
                    <a:bodyPr/>
                    <a:lstStyle/>
                    <a:p>
                      <a:r>
                        <a:rPr lang="en-AU" sz="1200" dirty="0"/>
                        <a:t>Enquire for other bands and 4G/LTED options</a:t>
                      </a:r>
                    </a:p>
                    <a:p>
                      <a:r>
                        <a:rPr lang="en-AU" sz="1200" dirty="0"/>
                        <a:t>4G LTE-CatM1/</a:t>
                      </a:r>
                      <a:r>
                        <a:rPr lang="en-AU" sz="1200" dirty="0" err="1"/>
                        <a:t>Nb</a:t>
                      </a:r>
                      <a:r>
                        <a:rPr lang="en-AU" sz="1200" dirty="0"/>
                        <a:t>-IoT model currently in development</a:t>
                      </a:r>
                    </a:p>
                  </a:txBody>
                  <a:tcPr marL="91441" marR="91441"/>
                </a:tc>
                <a:tc hMerge="1">
                  <a:txBody>
                    <a:bodyPr/>
                    <a:lstStyle/>
                    <a:p>
                      <a:endParaRPr lang="en-AU" sz="1200" dirty="0"/>
                    </a:p>
                  </a:txBody>
                  <a:tcPr/>
                </a:tc>
                <a:extLst>
                  <a:ext uri="{0D108BD9-81ED-4DB2-BD59-A6C34878D82A}">
                    <a16:rowId xmlns:a16="http://schemas.microsoft.com/office/drawing/2014/main" val="1375859100"/>
                  </a:ext>
                </a:extLst>
              </a:tr>
            </a:tbl>
          </a:graphicData>
        </a:graphic>
      </p:graphicFrame>
      <p:graphicFrame>
        <p:nvGraphicFramePr>
          <p:cNvPr id="2" name="Table 1">
            <a:extLst>
              <a:ext uri="{FF2B5EF4-FFF2-40B4-BE49-F238E27FC236}">
                <a16:creationId xmlns:a16="http://schemas.microsoft.com/office/drawing/2014/main" id="{F703620F-C48B-41DA-86A4-E413592CED50}"/>
              </a:ext>
            </a:extLst>
          </p:cNvPr>
          <p:cNvGraphicFramePr>
            <a:graphicFrameLocks noGrp="1"/>
          </p:cNvGraphicFramePr>
          <p:nvPr>
            <p:extLst>
              <p:ext uri="{D42A27DB-BD31-4B8C-83A1-F6EECF244321}">
                <p14:modId xmlns:p14="http://schemas.microsoft.com/office/powerpoint/2010/main" val="3336781705"/>
              </p:ext>
            </p:extLst>
          </p:nvPr>
        </p:nvGraphicFramePr>
        <p:xfrm>
          <a:off x="5024438" y="299402"/>
          <a:ext cx="4726942" cy="1977389"/>
        </p:xfrm>
        <a:graphic>
          <a:graphicData uri="http://schemas.openxmlformats.org/drawingml/2006/table">
            <a:tbl>
              <a:tblPr firstRow="1" bandRow="1">
                <a:tableStyleId>{69012ECD-51FC-41F1-AA8D-1B2483CD663E}</a:tableStyleId>
              </a:tblPr>
              <a:tblGrid>
                <a:gridCol w="1188214">
                  <a:extLst>
                    <a:ext uri="{9D8B030D-6E8A-4147-A177-3AD203B41FA5}">
                      <a16:colId xmlns:a16="http://schemas.microsoft.com/office/drawing/2014/main" val="1085538859"/>
                    </a:ext>
                  </a:extLst>
                </a:gridCol>
                <a:gridCol w="3538728">
                  <a:extLst>
                    <a:ext uri="{9D8B030D-6E8A-4147-A177-3AD203B41FA5}">
                      <a16:colId xmlns:a16="http://schemas.microsoft.com/office/drawing/2014/main" val="598617638"/>
                    </a:ext>
                  </a:extLst>
                </a:gridCol>
              </a:tblGrid>
              <a:tr h="340929">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bg1"/>
                          </a:solidFill>
                          <a:effectLst/>
                          <a:uLnTx/>
                          <a:uFillTx/>
                          <a:latin typeface="+mn-lt"/>
                          <a:ea typeface="+mn-ea"/>
                          <a:cs typeface="+mn-cs"/>
                        </a:rPr>
                        <a:t>OTHER</a:t>
                      </a:r>
                    </a:p>
                  </a:txBody>
                  <a:tcPr marL="91441" marR="91441">
                    <a:solidFill>
                      <a:srgbClr val="4472C4"/>
                    </a:solidFill>
                  </a:tcPr>
                </a:tc>
                <a:tc hMerge="1">
                  <a:txBody>
                    <a:bodyPr/>
                    <a:lstStyle/>
                    <a:p>
                      <a:endParaRPr lang="en-AU"/>
                    </a:p>
                  </a:txBody>
                  <a:tcPr/>
                </a:tc>
                <a:extLst>
                  <a:ext uri="{0D108BD9-81ED-4DB2-BD59-A6C34878D82A}">
                    <a16:rowId xmlns:a16="http://schemas.microsoft.com/office/drawing/2014/main" val="1640474695"/>
                  </a:ext>
                </a:extLst>
              </a:tr>
              <a:tr h="920509">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ysClr val="windowText" lastClr="000000"/>
                          </a:solidFill>
                          <a:effectLst/>
                          <a:uLnTx/>
                          <a:uFillTx/>
                          <a:latin typeface="+mn-lt"/>
                          <a:ea typeface="+mn-ea"/>
                          <a:cs typeface="+mn-cs"/>
                        </a:rPr>
                        <a:t>Internal Memory</a:t>
                      </a:r>
                    </a:p>
                  </a:txBody>
                  <a:tcPr marL="91441" marR="91441">
                    <a:noFill/>
                  </a:tcPr>
                </a:tc>
                <a:tc>
                  <a:txBody>
                    <a:bodyPr/>
                    <a:lstStyle/>
                    <a:p>
                      <a:r>
                        <a:rPr lang="en-AU" sz="1200" dirty="0"/>
                        <a:t>Sufficient memory to store over 50,000 records. Normally data is sent to the server immediately but if the device is out of range there is space to ensure no data is lost – for many weeks of driving!</a:t>
                      </a:r>
                      <a:endParaRPr lang="en-AU" sz="1600" dirty="0"/>
                    </a:p>
                  </a:txBody>
                  <a:tcPr marL="91441" marR="91441">
                    <a:noFill/>
                  </a:tcPr>
                </a:tc>
                <a:extLst>
                  <a:ext uri="{0D108BD9-81ED-4DB2-BD59-A6C34878D82A}">
                    <a16:rowId xmlns:a16="http://schemas.microsoft.com/office/drawing/2014/main" val="2870661192"/>
                  </a:ext>
                </a:extLst>
              </a:tr>
              <a:tr h="715951">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ysClr val="windowText" lastClr="000000"/>
                          </a:solidFill>
                          <a:effectLst/>
                          <a:uLnTx/>
                          <a:uFillTx/>
                          <a:latin typeface="+mn-lt"/>
                          <a:ea typeface="+mn-ea"/>
                          <a:cs typeface="+mn-cs"/>
                        </a:rPr>
                        <a:t>3-axis accelerometer</a:t>
                      </a:r>
                    </a:p>
                  </a:txBody>
                  <a:tcPr marL="91441" marR="91441">
                    <a:noFill/>
                  </a:tcPr>
                </a:tc>
                <a:tc>
                  <a:txBody>
                    <a:bodyPr/>
                    <a:lstStyle/>
                    <a:p>
                      <a:r>
                        <a:rPr lang="en-AU" sz="1200" dirty="0"/>
                        <a:t>Allows the Dart to detect harsh driving events, and to go to ‘sleep’ when not moving, resulting in extremely low standby current</a:t>
                      </a:r>
                      <a:endParaRPr lang="en-AU" sz="1600" dirty="0"/>
                    </a:p>
                  </a:txBody>
                  <a:tcPr marL="91441" marR="91441">
                    <a:noFill/>
                  </a:tcPr>
                </a:tc>
                <a:extLst>
                  <a:ext uri="{0D108BD9-81ED-4DB2-BD59-A6C34878D82A}">
                    <a16:rowId xmlns:a16="http://schemas.microsoft.com/office/drawing/2014/main" val="389737973"/>
                  </a:ext>
                </a:extLst>
              </a:tr>
            </a:tbl>
          </a:graphicData>
        </a:graphic>
      </p:graphicFrame>
    </p:spTree>
    <p:extLst>
      <p:ext uri="{BB962C8B-B14F-4D97-AF65-F5344CB8AC3E}">
        <p14:creationId xmlns:p14="http://schemas.microsoft.com/office/powerpoint/2010/main" val="162048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922A8DA-95A8-4892-88B5-15227F854E0F}"/>
              </a:ext>
            </a:extLst>
          </p:cNvPr>
          <p:cNvGraphicFramePr>
            <a:graphicFrameLocks noGrp="1"/>
          </p:cNvGraphicFramePr>
          <p:nvPr>
            <p:extLst>
              <p:ext uri="{D42A27DB-BD31-4B8C-83A1-F6EECF244321}">
                <p14:modId xmlns:p14="http://schemas.microsoft.com/office/powerpoint/2010/main" val="3796839653"/>
              </p:ext>
            </p:extLst>
          </p:nvPr>
        </p:nvGraphicFramePr>
        <p:xfrm>
          <a:off x="165100" y="296862"/>
          <a:ext cx="4716459" cy="3216276"/>
        </p:xfrm>
        <a:graphic>
          <a:graphicData uri="http://schemas.openxmlformats.org/drawingml/2006/table">
            <a:tbl>
              <a:tblPr firstRow="1" bandRow="1">
                <a:tableStyleId>{69012ECD-51FC-41F1-AA8D-1B2483CD663E}</a:tableStyleId>
              </a:tblPr>
              <a:tblGrid>
                <a:gridCol w="1193477">
                  <a:extLst>
                    <a:ext uri="{9D8B030D-6E8A-4147-A177-3AD203B41FA5}">
                      <a16:colId xmlns:a16="http://schemas.microsoft.com/office/drawing/2014/main" val="1094229476"/>
                    </a:ext>
                  </a:extLst>
                </a:gridCol>
                <a:gridCol w="3522982">
                  <a:extLst>
                    <a:ext uri="{9D8B030D-6E8A-4147-A177-3AD203B41FA5}">
                      <a16:colId xmlns:a16="http://schemas.microsoft.com/office/drawing/2014/main" val="410491064"/>
                    </a:ext>
                  </a:extLst>
                </a:gridCol>
              </a:tblGrid>
              <a:tr h="321628">
                <a:tc gridSpan="2">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white"/>
                          </a:solidFill>
                          <a:effectLst/>
                          <a:uLnTx/>
                          <a:uFillTx/>
                          <a:latin typeface="+mn-lt"/>
                          <a:ea typeface="+mn-ea"/>
                          <a:cs typeface="+mn-cs"/>
                        </a:rPr>
                        <a:t>GPS TRACKING</a:t>
                      </a:r>
                    </a:p>
                  </a:txBody>
                  <a:tcPr marL="91441" marR="91441">
                    <a:lnT w="12700" cap="flat" cmpd="sng" algn="ctr">
                      <a:solidFill>
                        <a:srgbClr val="B4C7E7"/>
                      </a:solidFill>
                      <a:prstDash val="solid"/>
                      <a:round/>
                      <a:headEnd type="none" w="med" len="med"/>
                      <a:tailEnd type="none" w="med" len="med"/>
                    </a:lnT>
                    <a:solidFill>
                      <a:schemeClr val="accent1"/>
                    </a:solidFill>
                  </a:tcPr>
                </a:tc>
                <a:tc hMerge="1">
                  <a:txBody>
                    <a:bodyPr/>
                    <a:lstStyle/>
                    <a:p>
                      <a:endParaRPr lang="en-AU"/>
                    </a:p>
                  </a:txBody>
                  <a:tcPr/>
                </a:tc>
                <a:extLst>
                  <a:ext uri="{0D108BD9-81ED-4DB2-BD59-A6C34878D82A}">
                    <a16:rowId xmlns:a16="http://schemas.microsoft.com/office/drawing/2014/main" val="3240999723"/>
                  </a:ext>
                </a:extLst>
              </a:tr>
              <a:tr h="868394">
                <a:tc>
                  <a:txBody>
                    <a:bodyPr/>
                    <a:lstStyle/>
                    <a:p>
                      <a:r>
                        <a:rPr lang="en-AU" sz="1200" b="1" dirty="0">
                          <a:latin typeface="+mn-lt"/>
                          <a:cs typeface="Leelawadee UI Semilight" panose="020B0402040204020203" pitchFamily="34" charset="-34"/>
                        </a:rPr>
                        <a:t>GPS and Cellular Antenna</a:t>
                      </a:r>
                    </a:p>
                  </a:txBody>
                  <a:tcPr marL="91441" marR="91441">
                    <a:noFill/>
                  </a:tcPr>
                </a:tc>
                <a:tc>
                  <a:txBody>
                    <a:bodyPr/>
                    <a:lstStyle/>
                    <a:p>
                      <a:pPr marL="0" indent="0">
                        <a:spcAft>
                          <a:spcPts val="600"/>
                        </a:spcAft>
                        <a:buNone/>
                      </a:pPr>
                      <a:r>
                        <a:rPr lang="en-AU" sz="1200" dirty="0"/>
                        <a:t>Internal GPS and cellular antennas tuned by RF laboratories for optimal performance.</a:t>
                      </a:r>
                      <a:br>
                        <a:rPr lang="en-AU" sz="1200" dirty="0"/>
                      </a:br>
                      <a:r>
                        <a:rPr lang="en-AU" sz="1200" dirty="0"/>
                        <a:t>Having the antennas inside the housing makes for very simple and quick installation.</a:t>
                      </a:r>
                      <a:endParaRPr lang="en-AU" sz="1200" b="1" dirty="0">
                        <a:latin typeface="+mn-lt"/>
                        <a:cs typeface="Leelawadee UI Semilight" panose="020B0402040204020203" pitchFamily="34" charset="-34"/>
                      </a:endParaRPr>
                    </a:p>
                  </a:txBody>
                  <a:tcPr marL="91441" marR="91441">
                    <a:noFill/>
                  </a:tcPr>
                </a:tc>
                <a:extLst>
                  <a:ext uri="{0D108BD9-81ED-4DB2-BD59-A6C34878D82A}">
                    <a16:rowId xmlns:a16="http://schemas.microsoft.com/office/drawing/2014/main" val="1295271772"/>
                  </a:ext>
                </a:extLst>
              </a:tr>
              <a:tr h="675418">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tx1"/>
                          </a:solidFill>
                          <a:effectLst/>
                          <a:uLnTx/>
                          <a:uFillTx/>
                          <a:latin typeface="+mn-lt"/>
                          <a:ea typeface="+mn-ea"/>
                          <a:cs typeface="+mn-cs"/>
                        </a:rPr>
                        <a:t>GPS/GLONASS tracking</a:t>
                      </a:r>
                    </a:p>
                  </a:txBody>
                  <a:tcPr marL="91441" marR="91441">
                    <a:noFill/>
                  </a:tcPr>
                </a:tc>
                <a:tc>
                  <a:txBody>
                    <a:bodyPr/>
                    <a:lstStyle/>
                    <a:p>
                      <a:r>
                        <a:rPr lang="en-AU" sz="1200" dirty="0"/>
                        <a:t>Concurrent GPS and GLONASS tracking</a:t>
                      </a:r>
                    </a:p>
                    <a:p>
                      <a:r>
                        <a:rPr lang="en-AU" sz="1200" dirty="0"/>
                        <a:t>72 channel high sensitivity receiver</a:t>
                      </a:r>
                    </a:p>
                    <a:p>
                      <a:r>
                        <a:rPr lang="en-AU" sz="1200" dirty="0"/>
                        <a:t>-169dBM industry leading tracking performance</a:t>
                      </a:r>
                      <a:endParaRPr kumimoji="0" lang="en-AU" sz="1200" b="1" i="0" u="none" strike="noStrike" kern="1200" cap="none" spc="0" normalizeH="0" baseline="0" noProof="0" dirty="0">
                        <a:ln>
                          <a:noFill/>
                        </a:ln>
                        <a:solidFill>
                          <a:schemeClr val="tx1"/>
                        </a:solidFill>
                        <a:effectLst/>
                        <a:uLnTx/>
                        <a:uFillTx/>
                        <a:latin typeface="+mn-lt"/>
                        <a:ea typeface="+mn-ea"/>
                        <a:cs typeface="+mn-cs"/>
                      </a:endParaRPr>
                    </a:p>
                  </a:txBody>
                  <a:tcPr marL="91441" marR="91441">
                    <a:noFill/>
                  </a:tcPr>
                </a:tc>
                <a:extLst>
                  <a:ext uri="{0D108BD9-81ED-4DB2-BD59-A6C34878D82A}">
                    <a16:rowId xmlns:a16="http://schemas.microsoft.com/office/drawing/2014/main" val="2429451385"/>
                  </a:ext>
                </a:extLst>
              </a:tr>
              <a:tr h="675418">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err="1">
                          <a:ln>
                            <a:noFill/>
                          </a:ln>
                          <a:solidFill>
                            <a:schemeClr val="tx1"/>
                          </a:solidFill>
                          <a:effectLst/>
                          <a:uLnTx/>
                          <a:uFillTx/>
                          <a:latin typeface="+mn-lt"/>
                          <a:ea typeface="+mn-ea"/>
                          <a:cs typeface="+mn-cs"/>
                        </a:rPr>
                        <a:t>AssistNow</a:t>
                      </a:r>
                      <a:r>
                        <a:rPr kumimoji="0" lang="en-AU" sz="1200" b="1" i="0" u="none" strike="noStrike" kern="1200" cap="none" spc="0" normalizeH="0" baseline="0" noProof="0" dirty="0">
                          <a:ln>
                            <a:noFill/>
                          </a:ln>
                          <a:solidFill>
                            <a:schemeClr val="tx1"/>
                          </a:solidFill>
                          <a:effectLst/>
                          <a:uLnTx/>
                          <a:uFillTx/>
                          <a:latin typeface="+mn-lt"/>
                          <a:ea typeface="+mn-ea"/>
                          <a:cs typeface="+mn-cs"/>
                        </a:rPr>
                        <a:t> Offline</a:t>
                      </a:r>
                    </a:p>
                  </a:txBody>
                  <a:tcPr marL="91441" marR="91441">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AU" sz="1200" dirty="0" err="1"/>
                        <a:t>AssistNow</a:t>
                      </a:r>
                      <a:r>
                        <a:rPr lang="en-AU" sz="1200" dirty="0"/>
                        <a:t> Offline aiding data or extremely fast time-to-first-fix and performance in urban canyon environments</a:t>
                      </a:r>
                      <a:endParaRPr kumimoji="0" lang="en-AU" sz="1200" b="1" i="0" u="none" strike="noStrike" kern="1200" cap="none" spc="0" normalizeH="0" baseline="0" noProof="0" dirty="0">
                        <a:ln>
                          <a:noFill/>
                        </a:ln>
                        <a:solidFill>
                          <a:schemeClr val="tx1"/>
                        </a:solidFill>
                        <a:effectLst/>
                        <a:uLnTx/>
                        <a:uFillTx/>
                        <a:latin typeface="+mn-lt"/>
                        <a:ea typeface="+mn-ea"/>
                        <a:cs typeface="+mn-cs"/>
                      </a:endParaRPr>
                    </a:p>
                  </a:txBody>
                  <a:tcPr marL="91441" marR="91441">
                    <a:noFill/>
                  </a:tcPr>
                </a:tc>
                <a:extLst>
                  <a:ext uri="{0D108BD9-81ED-4DB2-BD59-A6C34878D82A}">
                    <a16:rowId xmlns:a16="http://schemas.microsoft.com/office/drawing/2014/main" val="592869962"/>
                  </a:ext>
                </a:extLst>
              </a:tr>
              <a:tr h="675418">
                <a:tc>
                  <a:txBody>
                    <a:bodyPr/>
                    <a:lstStyle/>
                    <a:p>
                      <a:r>
                        <a:rPr lang="en-AU" sz="1200" b="1" dirty="0">
                          <a:solidFill>
                            <a:schemeClr val="tx1"/>
                          </a:solidFill>
                        </a:rPr>
                        <a:t>Low Noise GPS Amplifier (LNA)</a:t>
                      </a:r>
                      <a:endParaRPr lang="en-AU" sz="1200" b="1" dirty="0">
                        <a:solidFill>
                          <a:schemeClr val="tx1"/>
                        </a:solidFill>
                        <a:latin typeface="Leelawadee UI Semilight" panose="020B0402040204020203" pitchFamily="34" charset="-34"/>
                        <a:cs typeface="Leelawadee UI Semilight" panose="020B0402040204020203" pitchFamily="34" charset="-34"/>
                      </a:endParaRPr>
                    </a:p>
                  </a:txBody>
                  <a:tcPr marL="91441" marR="91441">
                    <a:noFill/>
                  </a:tcPr>
                </a:tc>
                <a:tc>
                  <a:txBody>
                    <a:bodyPr/>
                    <a:lstStyle/>
                    <a:p>
                      <a:r>
                        <a:rPr lang="en-AU" sz="1200" b="0" dirty="0">
                          <a:solidFill>
                            <a:schemeClr val="tx1"/>
                          </a:solidFill>
                        </a:rPr>
                        <a:t>GPS signals are boosted by a special low-noise amplifier (LNA). This allows operation where normal units will fail to receive GPS signal</a:t>
                      </a:r>
                      <a:endParaRPr lang="en-AU" sz="1200" b="1" dirty="0">
                        <a:solidFill>
                          <a:schemeClr val="tx1"/>
                        </a:solidFill>
                        <a:latin typeface="Leelawadee UI Semilight" panose="020B0402040204020203" pitchFamily="34" charset="-34"/>
                        <a:cs typeface="Leelawadee UI Semilight" panose="020B0402040204020203" pitchFamily="34" charset="-34"/>
                      </a:endParaRPr>
                    </a:p>
                  </a:txBody>
                  <a:tcPr marL="91441" marR="91441">
                    <a:noFill/>
                  </a:tcPr>
                </a:tc>
                <a:extLst>
                  <a:ext uri="{0D108BD9-81ED-4DB2-BD59-A6C34878D82A}">
                    <a16:rowId xmlns:a16="http://schemas.microsoft.com/office/drawing/2014/main" val="1650793255"/>
                  </a:ext>
                </a:extLst>
              </a:tr>
            </a:tbl>
          </a:graphicData>
        </a:graphic>
      </p:graphicFrame>
      <p:graphicFrame>
        <p:nvGraphicFramePr>
          <p:cNvPr id="4" name="Table Placeholder 10">
            <a:extLst>
              <a:ext uri="{FF2B5EF4-FFF2-40B4-BE49-F238E27FC236}">
                <a16:creationId xmlns:a16="http://schemas.microsoft.com/office/drawing/2014/main" id="{01F375D5-1197-4F74-8AFE-65D1B7C20310}"/>
              </a:ext>
            </a:extLst>
          </p:cNvPr>
          <p:cNvGraphicFramePr>
            <a:graphicFrameLocks noGrp="1"/>
          </p:cNvGraphicFramePr>
          <p:nvPr>
            <p:ph type="tbl" sz="quarter" idx="10"/>
            <p:extLst>
              <p:ext uri="{D42A27DB-BD31-4B8C-83A1-F6EECF244321}">
                <p14:modId xmlns:p14="http://schemas.microsoft.com/office/powerpoint/2010/main" val="3917480323"/>
              </p:ext>
            </p:extLst>
          </p:nvPr>
        </p:nvGraphicFramePr>
        <p:xfrm>
          <a:off x="165098" y="3513138"/>
          <a:ext cx="4716461" cy="2697162"/>
        </p:xfrm>
        <a:graphic>
          <a:graphicData uri="http://schemas.openxmlformats.org/drawingml/2006/table">
            <a:tbl>
              <a:tblPr firstRow="1" bandRow="1">
                <a:tableStyleId>{69012ECD-51FC-41F1-AA8D-1B2483CD663E}</a:tableStyleId>
              </a:tblPr>
              <a:tblGrid>
                <a:gridCol w="1200021">
                  <a:extLst>
                    <a:ext uri="{9D8B030D-6E8A-4147-A177-3AD203B41FA5}">
                      <a16:colId xmlns:a16="http://schemas.microsoft.com/office/drawing/2014/main" val="1437381461"/>
                    </a:ext>
                  </a:extLst>
                </a:gridCol>
                <a:gridCol w="3516440">
                  <a:extLst>
                    <a:ext uri="{9D8B030D-6E8A-4147-A177-3AD203B41FA5}">
                      <a16:colId xmlns:a16="http://schemas.microsoft.com/office/drawing/2014/main" val="989874064"/>
                    </a:ext>
                  </a:extLst>
                </a:gridCol>
              </a:tblGrid>
              <a:tr h="330940">
                <a:tc gridSpan="2">
                  <a:txBody>
                    <a:bodyPr/>
                    <a:lstStyle/>
                    <a:p>
                      <a:pPr algn="ctr"/>
                      <a:r>
                        <a:rPr lang="en-AU" sz="1400" b="1" i="0" dirty="0">
                          <a:solidFill>
                            <a:schemeClr val="bg1"/>
                          </a:solidFill>
                        </a:rPr>
                        <a:t>INPUTS AND OUTPUTS</a:t>
                      </a:r>
                    </a:p>
                  </a:txBody>
                  <a:tcPr>
                    <a:solidFill>
                      <a:srgbClr val="4472C4"/>
                    </a:solidFill>
                  </a:tcPr>
                </a:tc>
                <a:tc hMerge="1">
                  <a:txBody>
                    <a:bodyPr/>
                    <a:lstStyle/>
                    <a:p>
                      <a:endParaRPr lang="en-AU" dirty="0"/>
                    </a:p>
                  </a:txBody>
                  <a:tcPr>
                    <a:solidFill>
                      <a:srgbClr val="4472C4"/>
                    </a:solidFill>
                  </a:tcPr>
                </a:tc>
                <a:extLst>
                  <a:ext uri="{0D108BD9-81ED-4DB2-BD59-A6C34878D82A}">
                    <a16:rowId xmlns:a16="http://schemas.microsoft.com/office/drawing/2014/main" val="2591583595"/>
                  </a:ext>
                </a:extLst>
              </a:tr>
              <a:tr h="537778">
                <a:tc>
                  <a:txBody>
                    <a:bodyPr/>
                    <a:lstStyle/>
                    <a:p>
                      <a:r>
                        <a:rPr lang="en-AU" sz="1200" b="1" dirty="0">
                          <a:latin typeface="+mn-lt"/>
                          <a:cs typeface="Leelawadee UI Semilight" panose="020B0402040204020203" pitchFamily="34" charset="-34"/>
                        </a:rPr>
                        <a:t>Ignition</a:t>
                      </a:r>
                    </a:p>
                  </a:txBody>
                  <a:tcPr/>
                </a:tc>
                <a:tc>
                  <a:txBody>
                    <a:bodyPr/>
                    <a:lstStyle/>
                    <a:p>
                      <a:pPr>
                        <a:spcAft>
                          <a:spcPts val="300"/>
                        </a:spcAft>
                        <a:buNone/>
                      </a:pPr>
                      <a:r>
                        <a:rPr lang="en-AU" sz="1200" dirty="0"/>
                        <a:t>Ignition digital input 0-48V DC</a:t>
                      </a:r>
                    </a:p>
                    <a:p>
                      <a:pPr>
                        <a:spcAft>
                          <a:spcPts val="300"/>
                        </a:spcAft>
                        <a:buNone/>
                      </a:pPr>
                      <a:r>
                        <a:rPr lang="en-AU" sz="1200" dirty="0"/>
                        <a:t>5V on/off threshold</a:t>
                      </a:r>
                    </a:p>
                  </a:txBody>
                  <a:tcPr/>
                </a:tc>
                <a:extLst>
                  <a:ext uri="{0D108BD9-81ED-4DB2-BD59-A6C34878D82A}">
                    <a16:rowId xmlns:a16="http://schemas.microsoft.com/office/drawing/2014/main" val="2549290847"/>
                  </a:ext>
                </a:extLst>
              </a:tr>
              <a:tr h="1133470">
                <a:tc>
                  <a:txBody>
                    <a:bodyPr/>
                    <a:lstStyle/>
                    <a:p>
                      <a:r>
                        <a:rPr lang="en-AU" sz="1200" b="1" dirty="0">
                          <a:latin typeface="+mn-lt"/>
                          <a:cs typeface="Leelawadee UI Semilight" panose="020B0402040204020203" pitchFamily="34" charset="-34"/>
                        </a:rPr>
                        <a:t>2 x Digital Inputs</a:t>
                      </a:r>
                    </a:p>
                  </a:txBody>
                  <a:tcPr/>
                </a:tc>
                <a:tc>
                  <a:txBody>
                    <a:bodyPr/>
                    <a:lstStyle/>
                    <a:p>
                      <a:pPr marL="0" indent="0">
                        <a:spcAft>
                          <a:spcPts val="300"/>
                        </a:spcAft>
                        <a:buNone/>
                      </a:pPr>
                      <a:r>
                        <a:rPr lang="en-AU" sz="1200" dirty="0"/>
                        <a:t>2 x digital inputs with configurable pull-up/down</a:t>
                      </a:r>
                      <a:br>
                        <a:rPr lang="en-AU" sz="1200" dirty="0"/>
                      </a:br>
                      <a:r>
                        <a:rPr lang="en-AU" sz="1200" dirty="0"/>
                        <a:t>0-48V DC input range</a:t>
                      </a:r>
                    </a:p>
                    <a:p>
                      <a:pPr marL="0" indent="0">
                        <a:spcAft>
                          <a:spcPts val="300"/>
                        </a:spcAft>
                        <a:buNone/>
                      </a:pPr>
                      <a:r>
                        <a:rPr lang="en-AU" sz="1200" dirty="0"/>
                        <a:t>On/Off thresholds:</a:t>
                      </a:r>
                      <a:br>
                        <a:rPr lang="en-AU" sz="1200" dirty="0"/>
                      </a:br>
                      <a:r>
                        <a:rPr lang="en-AU" sz="1200" dirty="0"/>
                        <a:t>Pull-up enabled: low at 0.8V, high at 1.0V</a:t>
                      </a:r>
                      <a:br>
                        <a:rPr lang="en-AU" sz="1200" dirty="0"/>
                      </a:br>
                      <a:r>
                        <a:rPr lang="en-AU" sz="1200" dirty="0"/>
                        <a:t>Pull-down enabled: low at 2.0V, high at 2.4V</a:t>
                      </a:r>
                    </a:p>
                  </a:txBody>
                  <a:tcPr/>
                </a:tc>
                <a:extLst>
                  <a:ext uri="{0D108BD9-81ED-4DB2-BD59-A6C34878D82A}">
                    <a16:rowId xmlns:a16="http://schemas.microsoft.com/office/drawing/2014/main" val="3266792931"/>
                  </a:ext>
                </a:extLst>
              </a:tr>
              <a:tr h="694974">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tx1"/>
                          </a:solidFill>
                          <a:effectLst/>
                          <a:uLnTx/>
                          <a:uFillTx/>
                          <a:latin typeface="+mn-lt"/>
                          <a:ea typeface="+mn-ea"/>
                          <a:cs typeface="+mn-cs"/>
                        </a:rPr>
                        <a:t>1 x Digital output</a:t>
                      </a:r>
                    </a:p>
                  </a:txBody>
                  <a:tcPr>
                    <a:noFill/>
                  </a:tcPr>
                </a:tc>
                <a:tc>
                  <a:txBody>
                    <a:bodyPr/>
                    <a:lstStyle/>
                    <a:p>
                      <a:r>
                        <a:rPr lang="en-AU" sz="1200" dirty="0"/>
                        <a:t>1 x switched ground digital output, easily wired up to switch external lights, relays, buzzers etc.</a:t>
                      </a:r>
                    </a:p>
                    <a:p>
                      <a:r>
                        <a:rPr lang="en-AU" sz="1200" dirty="0"/>
                        <a:t>Can be used to immobilize a vehicle</a:t>
                      </a:r>
                    </a:p>
                  </a:txBody>
                  <a:tcPr>
                    <a:noFill/>
                  </a:tcPr>
                </a:tc>
                <a:extLst>
                  <a:ext uri="{0D108BD9-81ED-4DB2-BD59-A6C34878D82A}">
                    <a16:rowId xmlns:a16="http://schemas.microsoft.com/office/drawing/2014/main" val="2668840087"/>
                  </a:ext>
                </a:extLst>
              </a:tr>
            </a:tbl>
          </a:graphicData>
        </a:graphic>
      </p:graphicFrame>
      <p:graphicFrame>
        <p:nvGraphicFramePr>
          <p:cNvPr id="6" name="Table 5">
            <a:extLst>
              <a:ext uri="{FF2B5EF4-FFF2-40B4-BE49-F238E27FC236}">
                <a16:creationId xmlns:a16="http://schemas.microsoft.com/office/drawing/2014/main" id="{F229E2E7-F935-4F04-94A3-BE30572924A1}"/>
              </a:ext>
            </a:extLst>
          </p:cNvPr>
          <p:cNvGraphicFramePr>
            <a:graphicFrameLocks noGrp="1"/>
          </p:cNvGraphicFramePr>
          <p:nvPr>
            <p:extLst>
              <p:ext uri="{D42A27DB-BD31-4B8C-83A1-F6EECF244321}">
                <p14:modId xmlns:p14="http://schemas.microsoft.com/office/powerpoint/2010/main" val="1833578105"/>
              </p:ext>
            </p:extLst>
          </p:nvPr>
        </p:nvGraphicFramePr>
        <p:xfrm>
          <a:off x="5024443" y="296863"/>
          <a:ext cx="4716461" cy="2232660"/>
        </p:xfrm>
        <a:graphic>
          <a:graphicData uri="http://schemas.openxmlformats.org/drawingml/2006/table">
            <a:tbl>
              <a:tblPr firstRow="1" bandRow="1">
                <a:tableStyleId>{69012ECD-51FC-41F1-AA8D-1B2483CD663E}</a:tableStyleId>
              </a:tblPr>
              <a:tblGrid>
                <a:gridCol w="1200021">
                  <a:extLst>
                    <a:ext uri="{9D8B030D-6E8A-4147-A177-3AD203B41FA5}">
                      <a16:colId xmlns:a16="http://schemas.microsoft.com/office/drawing/2014/main" val="3026681144"/>
                    </a:ext>
                  </a:extLst>
                </a:gridCol>
                <a:gridCol w="3516440">
                  <a:extLst>
                    <a:ext uri="{9D8B030D-6E8A-4147-A177-3AD203B41FA5}">
                      <a16:colId xmlns:a16="http://schemas.microsoft.com/office/drawing/2014/main" val="997951303"/>
                    </a:ext>
                  </a:extLst>
                </a:gridCol>
              </a:tblGrid>
              <a:tr h="52486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tx1"/>
                          </a:solidFill>
                          <a:effectLst/>
                          <a:uLnTx/>
                          <a:uFillTx/>
                          <a:latin typeface="+mn-lt"/>
                          <a:ea typeface="+mn-ea"/>
                          <a:cs typeface="+mn-cs"/>
                        </a:rPr>
                        <a:t>Switched Power Out</a:t>
                      </a:r>
                    </a:p>
                  </a:txBody>
                  <a:tcPr>
                    <a:noFill/>
                  </a:tcPr>
                </a:tc>
                <a:tc>
                  <a:txBody>
                    <a:bodyPr/>
                    <a:lstStyle/>
                    <a:p>
                      <a:r>
                        <a:rPr lang="en-AU" sz="1200" b="0" dirty="0">
                          <a:solidFill>
                            <a:schemeClr val="tx1"/>
                          </a:solidFill>
                        </a:rPr>
                        <a:t>The Dart can provide power to external sensors and devices via this power line, allowing for easy installation and doing away with the need for additional external power supplies.</a:t>
                      </a:r>
                    </a:p>
                    <a:p>
                      <a:r>
                        <a:rPr lang="en-AU" sz="1200" b="0" dirty="0">
                          <a:solidFill>
                            <a:schemeClr val="tx1"/>
                          </a:solidFill>
                        </a:rPr>
                        <a:t>Voltage: 3.5V to 4.5V</a:t>
                      </a:r>
                    </a:p>
                    <a:p>
                      <a:r>
                        <a:rPr lang="en-AU" sz="1200" b="0" dirty="0">
                          <a:solidFill>
                            <a:schemeClr val="tx1"/>
                          </a:solidFill>
                        </a:rPr>
                        <a:t>Maximum current: 200mA</a:t>
                      </a:r>
                    </a:p>
                  </a:txBody>
                  <a:tcPr>
                    <a:noFill/>
                  </a:tcPr>
                </a:tc>
                <a:extLst>
                  <a:ext uri="{0D108BD9-81ED-4DB2-BD59-A6C34878D82A}">
                    <a16:rowId xmlns:a16="http://schemas.microsoft.com/office/drawing/2014/main" val="2147436311"/>
                  </a:ext>
                </a:extLst>
              </a:tr>
              <a:tr h="499346">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chemeClr val="tx1"/>
                          </a:solidFill>
                          <a:effectLst/>
                          <a:uLnTx/>
                          <a:uFillTx/>
                          <a:latin typeface="+mn-lt"/>
                          <a:ea typeface="+mn-ea"/>
                          <a:cs typeface="+mn-cs"/>
                        </a:rPr>
                        <a:t>Driver Identification</a:t>
                      </a:r>
                    </a:p>
                  </a:txBody>
                  <a:tcPr>
                    <a:noFill/>
                  </a:tcPr>
                </a:tc>
                <a:tc>
                  <a:txBody>
                    <a:bodyPr/>
                    <a:lstStyle/>
                    <a:p>
                      <a:pPr>
                        <a:spcAft>
                          <a:spcPts val="300"/>
                        </a:spcAft>
                      </a:pPr>
                      <a:r>
                        <a:rPr lang="en-AU" sz="1200" dirty="0"/>
                        <a:t>Driver ID via RFID reader or </a:t>
                      </a:r>
                      <a:r>
                        <a:rPr lang="en-AU" sz="1200" dirty="0" err="1"/>
                        <a:t>iButton</a:t>
                      </a:r>
                      <a:endParaRPr lang="en-AU" sz="1200" dirty="0"/>
                    </a:p>
                    <a:p>
                      <a:pPr>
                        <a:spcAft>
                          <a:spcPts val="300"/>
                        </a:spcAft>
                      </a:pPr>
                      <a:r>
                        <a:rPr lang="en-AU" sz="1200" dirty="0"/>
                        <a:t>The Dart can be update from the server with lists of Drivers that are allowed to drive the vehicle. The Dart can be installed to immobilise a vehicle and only allow authorised drivers/operators to drive it. </a:t>
                      </a:r>
                    </a:p>
                  </a:txBody>
                  <a:tcPr>
                    <a:noFill/>
                  </a:tcPr>
                </a:tc>
                <a:extLst>
                  <a:ext uri="{0D108BD9-81ED-4DB2-BD59-A6C34878D82A}">
                    <a16:rowId xmlns:a16="http://schemas.microsoft.com/office/drawing/2014/main" val="556206998"/>
                  </a:ext>
                </a:extLst>
              </a:tr>
            </a:tbl>
          </a:graphicData>
        </a:graphic>
      </p:graphicFrame>
      <p:graphicFrame>
        <p:nvGraphicFramePr>
          <p:cNvPr id="7" name="Table 6">
            <a:extLst>
              <a:ext uri="{FF2B5EF4-FFF2-40B4-BE49-F238E27FC236}">
                <a16:creationId xmlns:a16="http://schemas.microsoft.com/office/drawing/2014/main" id="{E0CCD9DD-AF5E-400F-98AC-DCBC4C619974}"/>
              </a:ext>
            </a:extLst>
          </p:cNvPr>
          <p:cNvGraphicFramePr>
            <a:graphicFrameLocks noGrp="1"/>
          </p:cNvGraphicFramePr>
          <p:nvPr>
            <p:extLst>
              <p:ext uri="{D42A27DB-BD31-4B8C-83A1-F6EECF244321}">
                <p14:modId xmlns:p14="http://schemas.microsoft.com/office/powerpoint/2010/main" val="2702381299"/>
              </p:ext>
            </p:extLst>
          </p:nvPr>
        </p:nvGraphicFramePr>
        <p:xfrm>
          <a:off x="5024443" y="2529523"/>
          <a:ext cx="4716463" cy="3870960"/>
        </p:xfrm>
        <a:graphic>
          <a:graphicData uri="http://schemas.openxmlformats.org/drawingml/2006/table">
            <a:tbl>
              <a:tblPr firstRow="1" bandRow="1">
                <a:tableStyleId>{69012ECD-51FC-41F1-AA8D-1B2483CD663E}</a:tableStyleId>
              </a:tblPr>
              <a:tblGrid>
                <a:gridCol w="1200022">
                  <a:extLst>
                    <a:ext uri="{9D8B030D-6E8A-4147-A177-3AD203B41FA5}">
                      <a16:colId xmlns:a16="http://schemas.microsoft.com/office/drawing/2014/main" val="3238477451"/>
                    </a:ext>
                  </a:extLst>
                </a:gridCol>
                <a:gridCol w="3516441">
                  <a:extLst>
                    <a:ext uri="{9D8B030D-6E8A-4147-A177-3AD203B41FA5}">
                      <a16:colId xmlns:a16="http://schemas.microsoft.com/office/drawing/2014/main" val="1936410991"/>
                    </a:ext>
                  </a:extLst>
                </a:gridCol>
              </a:tblGrid>
              <a:tr h="243947">
                <a:tc gridSpan="2">
                  <a:txBody>
                    <a:bodyPr/>
                    <a:lstStyle/>
                    <a:p>
                      <a:pPr algn="ctr"/>
                      <a:r>
                        <a:rPr lang="en-AU" sz="1400" dirty="0"/>
                        <a:t>FIRMWARE SMARTS</a:t>
                      </a:r>
                    </a:p>
                  </a:txBody>
                  <a:tcPr marL="91441" marR="91441">
                    <a:solidFill>
                      <a:srgbClr val="4472C4"/>
                    </a:solidFill>
                  </a:tcPr>
                </a:tc>
                <a:tc hMerge="1">
                  <a:txBody>
                    <a:bodyPr/>
                    <a:lstStyle/>
                    <a:p>
                      <a:pPr algn="ctr"/>
                      <a:endParaRPr lang="en-AU" sz="1600" dirty="0"/>
                    </a:p>
                  </a:txBody>
                  <a:tcPr>
                    <a:solidFill>
                      <a:srgbClr val="4472C4"/>
                    </a:solidFill>
                  </a:tcPr>
                </a:tc>
                <a:extLst>
                  <a:ext uri="{0D108BD9-81ED-4DB2-BD59-A6C34878D82A}">
                    <a16:rowId xmlns:a16="http://schemas.microsoft.com/office/drawing/2014/main" val="1370177427"/>
                  </a:ext>
                </a:extLst>
              </a:tr>
              <a:tr h="475696">
                <a:tc>
                  <a:txBody>
                    <a:bodyPr/>
                    <a:lstStyle/>
                    <a:p>
                      <a:r>
                        <a:rPr lang="en-AU" sz="1200" b="1" dirty="0">
                          <a:latin typeface="+mn-lt"/>
                          <a:cs typeface="Leelawadee UI Semilight" panose="020B0402040204020203" pitchFamily="34" charset="-34"/>
                        </a:rPr>
                        <a:t>Auto-APN</a:t>
                      </a:r>
                    </a:p>
                  </a:txBody>
                  <a:tcPr marL="91441" marR="91441"/>
                </a:tc>
                <a:tc>
                  <a:txBody>
                    <a:bodyPr/>
                    <a:lstStyle/>
                    <a:p>
                      <a:r>
                        <a:rPr lang="en-AU" sz="1200" dirty="0"/>
                        <a:t>Auto-APN allows the Dart to analyse the SIM card and select the correct APN details from a list that is pre-loaded in the device’s firmware. </a:t>
                      </a:r>
                    </a:p>
                  </a:txBody>
                  <a:tcPr marL="91441" marR="91441"/>
                </a:tc>
                <a:extLst>
                  <a:ext uri="{0D108BD9-81ED-4DB2-BD59-A6C34878D82A}">
                    <a16:rowId xmlns:a16="http://schemas.microsoft.com/office/drawing/2014/main" val="3227080580"/>
                  </a:ext>
                </a:extLst>
              </a:tr>
              <a:tr h="475696">
                <a:tc>
                  <a:txBody>
                    <a:bodyPr/>
                    <a:lstStyle/>
                    <a:p>
                      <a:r>
                        <a:rPr lang="en-AU" sz="1200" b="1" dirty="0">
                          <a:latin typeface="+mn-lt"/>
                          <a:cs typeface="Leelawadee UI Semilight" panose="020B0402040204020203" pitchFamily="34" charset="-34"/>
                        </a:rPr>
                        <a:t>Multi-APN</a:t>
                      </a:r>
                    </a:p>
                  </a:txBody>
                  <a:tcPr marL="91441" marR="91441"/>
                </a:tc>
                <a:tc>
                  <a:txBody>
                    <a:bodyPr/>
                    <a:lstStyle/>
                    <a:p>
                      <a:pPr marL="0" marR="0" lvl="0" indent="0" algn="l" defTabSz="742918" rtl="0" eaLnBrk="1" fontAlgn="auto" latinLnBrk="0" hangingPunct="1">
                        <a:lnSpc>
                          <a:spcPct val="100000"/>
                        </a:lnSpc>
                        <a:spcBef>
                          <a:spcPts val="0"/>
                        </a:spcBef>
                        <a:spcAft>
                          <a:spcPts val="0"/>
                        </a:spcAft>
                        <a:buClrTx/>
                        <a:buSzTx/>
                        <a:buFontTx/>
                        <a:buNone/>
                        <a:tabLst/>
                        <a:defRPr/>
                      </a:pPr>
                      <a:r>
                        <a:rPr lang="en-AU" sz="1200" dirty="0"/>
                        <a:t>The Dart can be configured to roam across multiple networks and automatically use the different APN details for the roaming networks</a:t>
                      </a:r>
                    </a:p>
                  </a:txBody>
                  <a:tcPr marL="91441" marR="91441"/>
                </a:tc>
                <a:extLst>
                  <a:ext uri="{0D108BD9-81ED-4DB2-BD59-A6C34878D82A}">
                    <a16:rowId xmlns:a16="http://schemas.microsoft.com/office/drawing/2014/main" val="2159173088"/>
                  </a:ext>
                </a:extLst>
              </a:tr>
              <a:tr h="400545">
                <a:tc>
                  <a:txBody>
                    <a:bodyPr/>
                    <a:lstStyle/>
                    <a:p>
                      <a:r>
                        <a:rPr lang="en-AU" sz="1200" b="1" dirty="0">
                          <a:solidFill>
                            <a:schemeClr val="tx1"/>
                          </a:solidFill>
                          <a:latin typeface="+mn-lt"/>
                          <a:cs typeface="Leelawadee UI Semilight" panose="020B0402040204020203" pitchFamily="34" charset="-34"/>
                        </a:rPr>
                        <a:t>Text Message Setup</a:t>
                      </a:r>
                    </a:p>
                  </a:txBody>
                  <a:tcPr marL="91441" marR="91441"/>
                </a:tc>
                <a:tc>
                  <a:txBody>
                    <a:bodyPr/>
                    <a:lstStyle/>
                    <a:p>
                      <a:r>
                        <a:rPr lang="en-AU" sz="1200" b="0" dirty="0">
                          <a:solidFill>
                            <a:schemeClr val="tx1"/>
                          </a:solidFill>
                        </a:rPr>
                        <a:t>The Dart can be sent text messages to set the APN, server and other details</a:t>
                      </a:r>
                    </a:p>
                  </a:txBody>
                  <a:tcPr marL="91441" marR="91441"/>
                </a:tc>
                <a:extLst>
                  <a:ext uri="{0D108BD9-81ED-4DB2-BD59-A6C34878D82A}">
                    <a16:rowId xmlns:a16="http://schemas.microsoft.com/office/drawing/2014/main" val="482965823"/>
                  </a:ext>
                </a:extLst>
              </a:tr>
              <a:tr h="400545">
                <a:tc>
                  <a:txBody>
                    <a:bodyPr/>
                    <a:lstStyle/>
                    <a:p>
                      <a:r>
                        <a:rPr lang="en-AU" sz="1200" b="1" dirty="0" err="1">
                          <a:solidFill>
                            <a:schemeClr val="tx1"/>
                          </a:solidFill>
                          <a:latin typeface="+mn-lt"/>
                          <a:cs typeface="Leelawadee UI Semilight" panose="020B0402040204020203" pitchFamily="34" charset="-34"/>
                        </a:rPr>
                        <a:t>Fleixible</a:t>
                      </a:r>
                      <a:r>
                        <a:rPr lang="en-AU" sz="1200" b="1" dirty="0">
                          <a:solidFill>
                            <a:schemeClr val="tx1"/>
                          </a:solidFill>
                          <a:latin typeface="+mn-lt"/>
                          <a:cs typeface="Leelawadee UI Semilight" panose="020B0402040204020203" pitchFamily="34" charset="-34"/>
                        </a:rPr>
                        <a:t> Logging Parameters</a:t>
                      </a:r>
                    </a:p>
                  </a:txBody>
                  <a:tcPr marL="91441" marR="91441"/>
                </a:tc>
                <a:tc>
                  <a:txBody>
                    <a:bodyPr/>
                    <a:lstStyle/>
                    <a:p>
                      <a:r>
                        <a:rPr lang="en-AU" sz="1200" b="0" dirty="0">
                          <a:solidFill>
                            <a:schemeClr val="tx1"/>
                          </a:solidFill>
                        </a:rPr>
                        <a:t>The Dart trip logging is flexible and can be configured to log based on a variety of parameters including:</a:t>
                      </a:r>
                    </a:p>
                    <a:p>
                      <a:pPr marL="0" indent="0">
                        <a:buFont typeface="Arial" panose="020B0604020202020204" pitchFamily="34" charset="0"/>
                        <a:buNone/>
                      </a:pPr>
                      <a:r>
                        <a:rPr lang="en-AU" sz="1200" b="0" dirty="0">
                          <a:solidFill>
                            <a:schemeClr val="tx1"/>
                          </a:solidFill>
                        </a:rPr>
                        <a:t>Elapsed time, Distance travelled, Change in heading, Change in speed, On Stationary, Accelerometer events (harsh driving)</a:t>
                      </a:r>
                    </a:p>
                  </a:txBody>
                  <a:tcPr marL="91441" marR="91441"/>
                </a:tc>
                <a:extLst>
                  <a:ext uri="{0D108BD9-81ED-4DB2-BD59-A6C34878D82A}">
                    <a16:rowId xmlns:a16="http://schemas.microsoft.com/office/drawing/2014/main" val="2600215287"/>
                  </a:ext>
                </a:extLst>
              </a:tr>
              <a:tr h="400545">
                <a:tc>
                  <a:txBody>
                    <a:bodyPr/>
                    <a:lstStyle/>
                    <a:p>
                      <a:r>
                        <a:rPr lang="en-AU" sz="1200" b="1" dirty="0">
                          <a:latin typeface="+mn-lt"/>
                          <a:cs typeface="Leelawadee UI Semilight" panose="020B0402040204020203" pitchFamily="34" charset="-34"/>
                        </a:rPr>
                        <a:t>Accident and Rollover Detection</a:t>
                      </a:r>
                    </a:p>
                  </a:txBody>
                  <a:tcPr marL="91441" marR="91441"/>
                </a:tc>
                <a:tc>
                  <a:txBody>
                    <a:bodyPr/>
                    <a:lstStyle/>
                    <a:p>
                      <a:pPr marL="0" indent="0">
                        <a:buFont typeface="Arial" panose="020B0604020202020204" pitchFamily="34" charset="0"/>
                        <a:buNone/>
                      </a:pPr>
                      <a:r>
                        <a:rPr lang="en-AU" sz="1200" dirty="0"/>
                        <a:t>The Dart uses the built-in accelerometer to detect high G impacts such as accidents and rollovers and reports these events to the server for emergency alerting. </a:t>
                      </a:r>
                    </a:p>
                  </a:txBody>
                  <a:tcPr marL="91441" marR="91441"/>
                </a:tc>
                <a:extLst>
                  <a:ext uri="{0D108BD9-81ED-4DB2-BD59-A6C34878D82A}">
                    <a16:rowId xmlns:a16="http://schemas.microsoft.com/office/drawing/2014/main" val="2938194256"/>
                  </a:ext>
                </a:extLst>
              </a:tr>
            </a:tbl>
          </a:graphicData>
        </a:graphic>
      </p:graphicFrame>
    </p:spTree>
    <p:extLst>
      <p:ext uri="{BB962C8B-B14F-4D97-AF65-F5344CB8AC3E}">
        <p14:creationId xmlns:p14="http://schemas.microsoft.com/office/powerpoint/2010/main" val="411887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Placeholder 10">
            <a:extLst>
              <a:ext uri="{FF2B5EF4-FFF2-40B4-BE49-F238E27FC236}">
                <a16:creationId xmlns:a16="http://schemas.microsoft.com/office/drawing/2014/main" id="{4C8AD9DE-21CE-49D4-B40C-1ED6204715B4}"/>
              </a:ext>
            </a:extLst>
          </p:cNvPr>
          <p:cNvGraphicFramePr>
            <a:graphicFrameLocks/>
          </p:cNvGraphicFramePr>
          <p:nvPr>
            <p:extLst>
              <p:ext uri="{D42A27DB-BD31-4B8C-83A1-F6EECF244321}">
                <p14:modId xmlns:p14="http://schemas.microsoft.com/office/powerpoint/2010/main" val="3368507902"/>
              </p:ext>
            </p:extLst>
          </p:nvPr>
        </p:nvGraphicFramePr>
        <p:xfrm>
          <a:off x="165100" y="296863"/>
          <a:ext cx="4716461" cy="6156960"/>
        </p:xfrm>
        <a:graphic>
          <a:graphicData uri="http://schemas.openxmlformats.org/drawingml/2006/table">
            <a:tbl>
              <a:tblPr firstRow="1" bandRow="1">
                <a:tableStyleId>{69012ECD-51FC-41F1-AA8D-1B2483CD663E}</a:tableStyleId>
              </a:tblPr>
              <a:tblGrid>
                <a:gridCol w="1202625">
                  <a:extLst>
                    <a:ext uri="{9D8B030D-6E8A-4147-A177-3AD203B41FA5}">
                      <a16:colId xmlns:a16="http://schemas.microsoft.com/office/drawing/2014/main" val="1437381461"/>
                    </a:ext>
                  </a:extLst>
                </a:gridCol>
                <a:gridCol w="3513836">
                  <a:extLst>
                    <a:ext uri="{9D8B030D-6E8A-4147-A177-3AD203B41FA5}">
                      <a16:colId xmlns:a16="http://schemas.microsoft.com/office/drawing/2014/main" val="989874064"/>
                    </a:ext>
                  </a:extLst>
                </a:gridCol>
              </a:tblGrid>
              <a:tr h="1362504">
                <a:tc>
                  <a:txBody>
                    <a:bodyPr/>
                    <a:lstStyle/>
                    <a:p>
                      <a:r>
                        <a:rPr lang="en-AU" sz="1200" b="1" dirty="0">
                          <a:solidFill>
                            <a:sysClr val="windowText" lastClr="000000"/>
                          </a:solidFill>
                          <a:latin typeface="+mn-lt"/>
                          <a:cs typeface="Leelawadee UI Semilight" panose="020B0402040204020203" pitchFamily="34" charset="-34"/>
                        </a:rPr>
                        <a:t>Harsh Driving</a:t>
                      </a:r>
                    </a:p>
                  </a:txBody>
                  <a:tcPr marL="91441" marR="91441">
                    <a:noFill/>
                  </a:tcPr>
                </a:tc>
                <a:tc>
                  <a:txBody>
                    <a:bodyPr/>
                    <a:lstStyle/>
                    <a:p>
                      <a:pPr marL="0" indent="0">
                        <a:spcAft>
                          <a:spcPts val="0"/>
                        </a:spcAft>
                        <a:buFont typeface="Arial" panose="020B0604020202020204" pitchFamily="34" charset="0"/>
                        <a:buNone/>
                      </a:pPr>
                      <a:r>
                        <a:rPr lang="en-AU" sz="1200" b="0" dirty="0">
                          <a:solidFill>
                            <a:sysClr val="windowText" lastClr="000000"/>
                          </a:solidFill>
                        </a:rPr>
                        <a:t>The Dart automatically calibrates its built-in 3 axis accelerometer and uses this to detect harsh driving events:</a:t>
                      </a:r>
                    </a:p>
                    <a:p>
                      <a:pPr marL="171450" indent="-171450">
                        <a:spcAft>
                          <a:spcPts val="0"/>
                        </a:spcAft>
                        <a:buFont typeface="Arial" panose="020B0604020202020204" pitchFamily="34" charset="0"/>
                        <a:buChar char="•"/>
                      </a:pPr>
                      <a:r>
                        <a:rPr lang="en-AU" sz="1200" b="0" dirty="0">
                          <a:solidFill>
                            <a:sysClr val="windowText" lastClr="000000"/>
                          </a:solidFill>
                        </a:rPr>
                        <a:t>Excessive acceleration</a:t>
                      </a:r>
                    </a:p>
                    <a:p>
                      <a:pPr marL="171450" indent="-171450">
                        <a:spcAft>
                          <a:spcPts val="0"/>
                        </a:spcAft>
                        <a:buFont typeface="Arial" panose="020B0604020202020204" pitchFamily="34" charset="0"/>
                        <a:buChar char="•"/>
                      </a:pPr>
                      <a:r>
                        <a:rPr lang="en-AU" sz="1200" b="0" dirty="0">
                          <a:solidFill>
                            <a:sysClr val="windowText" lastClr="000000"/>
                          </a:solidFill>
                        </a:rPr>
                        <a:t>Harsh braking</a:t>
                      </a:r>
                    </a:p>
                    <a:p>
                      <a:pPr marL="171450" indent="-171450">
                        <a:spcAft>
                          <a:spcPts val="0"/>
                        </a:spcAft>
                        <a:buFont typeface="Arial" panose="020B0604020202020204" pitchFamily="34" charset="0"/>
                        <a:buChar char="•"/>
                      </a:pPr>
                      <a:r>
                        <a:rPr lang="en-AU" sz="1200" b="0" dirty="0">
                          <a:solidFill>
                            <a:sysClr val="windowText" lastClr="000000"/>
                          </a:solidFill>
                        </a:rPr>
                        <a:t>Cornering at speed</a:t>
                      </a:r>
                    </a:p>
                    <a:p>
                      <a:pPr marL="0" indent="0">
                        <a:spcAft>
                          <a:spcPts val="0"/>
                        </a:spcAft>
                        <a:buFont typeface="Arial" panose="020B0604020202020204" pitchFamily="34" charset="0"/>
                        <a:buNone/>
                      </a:pPr>
                      <a:r>
                        <a:rPr lang="en-AU" sz="1200" b="0" dirty="0">
                          <a:solidFill>
                            <a:sysClr val="windowText" lastClr="000000"/>
                          </a:solidFill>
                        </a:rPr>
                        <a:t>These events are logged in the Dart along with additional event statistics that allow back-end server platforms to perform sophisticated driver profiling and scoring.</a:t>
                      </a:r>
                    </a:p>
                  </a:txBody>
                  <a:tcPr marL="91441" marR="91441">
                    <a:noFill/>
                  </a:tcPr>
                </a:tc>
                <a:extLst>
                  <a:ext uri="{0D108BD9-81ED-4DB2-BD59-A6C34878D82A}">
                    <a16:rowId xmlns:a16="http://schemas.microsoft.com/office/drawing/2014/main" val="1472032854"/>
                  </a:ext>
                </a:extLst>
              </a:tr>
              <a:tr h="754682">
                <a:tc>
                  <a:txBody>
                    <a:bodyPr/>
                    <a:lstStyle/>
                    <a:p>
                      <a:r>
                        <a:rPr lang="en-AU" sz="1200" b="1" dirty="0">
                          <a:latin typeface="+mn-lt"/>
                          <a:cs typeface="Leelawadee UI Semilight" panose="020B0402040204020203" pitchFamily="34" charset="-34"/>
                        </a:rPr>
                        <a:t>Accident Data</a:t>
                      </a:r>
                    </a:p>
                  </a:txBody>
                  <a:tcPr marL="91441" marR="91441"/>
                </a:tc>
                <a:tc>
                  <a:txBody>
                    <a:bodyPr/>
                    <a:lstStyle/>
                    <a:p>
                      <a:pPr marL="0" indent="0">
                        <a:spcAft>
                          <a:spcPts val="300"/>
                        </a:spcAft>
                        <a:buFont typeface="Arial" panose="020B0604020202020204" pitchFamily="34" charset="0"/>
                        <a:buNone/>
                      </a:pPr>
                      <a:r>
                        <a:rPr lang="en-AU" sz="1200" dirty="0"/>
                        <a:t>The Dart keeps a second-by-second “black box” recording of valuable GPS and accelerometer data for a two hour window. This data can be automatically uploaded to the server when an accident is detected, or it can be requested manually.</a:t>
                      </a:r>
                    </a:p>
                  </a:txBody>
                  <a:tcPr marL="91441" marR="91441"/>
                </a:tc>
                <a:extLst>
                  <a:ext uri="{0D108BD9-81ED-4DB2-BD59-A6C34878D82A}">
                    <a16:rowId xmlns:a16="http://schemas.microsoft.com/office/drawing/2014/main" val="2473306130"/>
                  </a:ext>
                </a:extLst>
              </a:tr>
              <a:tr h="1095468">
                <a:tc>
                  <a:txBody>
                    <a:bodyPr/>
                    <a:lstStyle/>
                    <a:p>
                      <a:r>
                        <a:rPr lang="en-AU" sz="1200" b="1" dirty="0">
                          <a:latin typeface="+mn-lt"/>
                          <a:cs typeface="Leelawadee UI Semilight" panose="020B0402040204020203" pitchFamily="34" charset="-34"/>
                        </a:rPr>
                        <a:t>Geo-Fences</a:t>
                      </a:r>
                    </a:p>
                  </a:txBody>
                  <a:tcPr marL="91441" marR="91441"/>
                </a:tc>
                <a:tc>
                  <a:txBody>
                    <a:bodyPr/>
                    <a:lstStyle/>
                    <a:p>
                      <a:pPr marL="0" indent="0">
                        <a:spcAft>
                          <a:spcPts val="300"/>
                        </a:spcAft>
                        <a:buFont typeface="Arial" panose="020B0604020202020204" pitchFamily="34" charset="0"/>
                        <a:buNone/>
                      </a:pPr>
                      <a:r>
                        <a:rPr lang="en-AU" sz="1200" dirty="0"/>
                        <a:t>The Dart has the capacity to hold hundreds of geo-fences. A future firmware update will enabled the Dart to download geo-fences from the server. </a:t>
                      </a:r>
                    </a:p>
                    <a:p>
                      <a:pPr marL="0" indent="0">
                        <a:spcAft>
                          <a:spcPts val="300"/>
                        </a:spcAft>
                        <a:buFont typeface="Arial" panose="020B0604020202020204" pitchFamily="34" charset="0"/>
                        <a:buNone/>
                      </a:pPr>
                      <a:r>
                        <a:rPr lang="en-AU" sz="1200" dirty="0"/>
                        <a:t>The Dart could use this geo-fence information to:</a:t>
                      </a:r>
                    </a:p>
                    <a:p>
                      <a:pPr marL="171450" indent="-171450">
                        <a:spcAft>
                          <a:spcPts val="300"/>
                        </a:spcAft>
                        <a:buFont typeface="Arial" panose="020B0604020202020204" pitchFamily="34" charset="0"/>
                        <a:buChar char="•"/>
                      </a:pPr>
                      <a:r>
                        <a:rPr lang="en-AU" sz="1200" dirty="0"/>
                        <a:t>Implement arrival and departure alerts</a:t>
                      </a:r>
                    </a:p>
                    <a:p>
                      <a:pPr marL="171450" indent="-171450">
                        <a:spcAft>
                          <a:spcPts val="300"/>
                        </a:spcAft>
                        <a:buFont typeface="Arial" panose="020B0604020202020204" pitchFamily="34" charset="0"/>
                        <a:buChar char="•"/>
                      </a:pPr>
                      <a:r>
                        <a:rPr lang="en-AU" sz="1200" dirty="0"/>
                        <a:t>Implement speeding zones with audible warning alerts</a:t>
                      </a:r>
                    </a:p>
                    <a:p>
                      <a:pPr marL="171450" indent="-171450">
                        <a:spcAft>
                          <a:spcPts val="300"/>
                        </a:spcAft>
                        <a:buFont typeface="Arial" panose="020B0604020202020204" pitchFamily="34" charset="0"/>
                        <a:buChar char="•"/>
                      </a:pPr>
                      <a:r>
                        <a:rPr lang="en-AU" sz="1200" dirty="0"/>
                        <a:t>Implement “No-go” and “Keep-out” areas</a:t>
                      </a:r>
                    </a:p>
                    <a:p>
                      <a:pPr marL="171450" indent="-171450">
                        <a:spcAft>
                          <a:spcPts val="300"/>
                        </a:spcAft>
                        <a:buFont typeface="Arial" panose="020B0604020202020204" pitchFamily="34" charset="0"/>
                        <a:buChar char="•"/>
                      </a:pPr>
                      <a:r>
                        <a:rPr lang="en-AU" sz="1200" dirty="0"/>
                        <a:t>Automatically control outputs, e.g. to switch on warning lights when inside a special area. </a:t>
                      </a:r>
                    </a:p>
                  </a:txBody>
                  <a:tcPr marL="91441" marR="91441"/>
                </a:tc>
                <a:extLst>
                  <a:ext uri="{0D108BD9-81ED-4DB2-BD59-A6C34878D82A}">
                    <a16:rowId xmlns:a16="http://schemas.microsoft.com/office/drawing/2014/main" val="416120697"/>
                  </a:ext>
                </a:extLst>
              </a:tr>
              <a:tr h="711381">
                <a:tc>
                  <a:txBody>
                    <a:bodyPr/>
                    <a:lstStyle/>
                    <a:p>
                      <a:r>
                        <a:rPr lang="en-AU" sz="1200" b="1" dirty="0">
                          <a:latin typeface="+mn-lt"/>
                          <a:cs typeface="Leelawadee UI Semilight" panose="020B0402040204020203" pitchFamily="34" charset="-34"/>
                        </a:rPr>
                        <a:t>Ignition Detection</a:t>
                      </a:r>
                    </a:p>
                  </a:txBody>
                  <a:tcPr marL="91441" marR="91441"/>
                </a:tc>
                <a:tc>
                  <a:txBody>
                    <a:bodyPr/>
                    <a:lstStyle/>
                    <a:p>
                      <a:pPr marL="0" indent="0">
                        <a:spcAft>
                          <a:spcPts val="300"/>
                        </a:spcAft>
                        <a:buFont typeface="Arial" panose="020B0604020202020204" pitchFamily="34" charset="0"/>
                        <a:buNone/>
                      </a:pPr>
                      <a:r>
                        <a:rPr lang="en-AU" sz="1200" dirty="0"/>
                        <a:t>The Dart can determine a trip has started based upon:</a:t>
                      </a:r>
                    </a:p>
                    <a:p>
                      <a:pPr marL="171450" indent="-171450">
                        <a:spcAft>
                          <a:spcPts val="300"/>
                        </a:spcAft>
                        <a:buFont typeface="Arial" panose="020B0604020202020204" pitchFamily="34" charset="0"/>
                        <a:buChar char="•"/>
                      </a:pPr>
                      <a:r>
                        <a:rPr lang="en-AU" sz="1200" dirty="0"/>
                        <a:t>Wired Ignition input (voltage on/off)</a:t>
                      </a:r>
                    </a:p>
                    <a:p>
                      <a:pPr marL="171450" indent="-171450">
                        <a:spcAft>
                          <a:spcPts val="300"/>
                        </a:spcAft>
                        <a:buFont typeface="Arial" panose="020B0604020202020204" pitchFamily="34" charset="0"/>
                        <a:buChar char="•"/>
                      </a:pPr>
                      <a:r>
                        <a:rPr lang="en-AU" sz="1200" dirty="0"/>
                        <a:t>Emulated Ignition (GPS movement) </a:t>
                      </a:r>
                    </a:p>
                    <a:p>
                      <a:pPr marL="171450" indent="-171450">
                        <a:spcAft>
                          <a:spcPts val="300"/>
                        </a:spcAft>
                        <a:buFont typeface="Arial" panose="020B0604020202020204" pitchFamily="34" charset="0"/>
                        <a:buChar char="•"/>
                      </a:pPr>
                      <a:r>
                        <a:rPr lang="en-AU" sz="1200" dirty="0"/>
                        <a:t>Run Detect (Voltage Increases)</a:t>
                      </a:r>
                    </a:p>
                  </a:txBody>
                  <a:tcPr marL="91441" marR="91441"/>
                </a:tc>
                <a:extLst>
                  <a:ext uri="{0D108BD9-81ED-4DB2-BD59-A6C34878D82A}">
                    <a16:rowId xmlns:a16="http://schemas.microsoft.com/office/drawing/2014/main" val="3463681545"/>
                  </a:ext>
                </a:extLst>
              </a:tr>
            </a:tbl>
          </a:graphicData>
        </a:graphic>
      </p:graphicFrame>
      <p:pic>
        <p:nvPicPr>
          <p:cNvPr id="5" name="Picture 4" descr="A picture containing case, accessory&#10;&#10;Description generated with very high confidence">
            <a:extLst>
              <a:ext uri="{FF2B5EF4-FFF2-40B4-BE49-F238E27FC236}">
                <a16:creationId xmlns:a16="http://schemas.microsoft.com/office/drawing/2014/main" id="{F15D6214-AD74-4750-9379-F2EE82844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164" y="3985943"/>
            <a:ext cx="3511677" cy="2344244"/>
          </a:xfrm>
          <a:prstGeom prst="rect">
            <a:avLst/>
          </a:prstGeom>
        </p:spPr>
      </p:pic>
      <p:pic>
        <p:nvPicPr>
          <p:cNvPr id="7" name="Picture 6" descr="A close up of a device&#10;&#10;Description generated with very high confidence">
            <a:extLst>
              <a:ext uri="{FF2B5EF4-FFF2-40B4-BE49-F238E27FC236}">
                <a16:creationId xmlns:a16="http://schemas.microsoft.com/office/drawing/2014/main" id="{8DE00748-3014-432A-8382-D90255A3D5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5916" y="1201866"/>
            <a:ext cx="3511677" cy="2344244"/>
          </a:xfrm>
          <a:prstGeom prst="rect">
            <a:avLst/>
          </a:prstGeom>
        </p:spPr>
      </p:pic>
      <p:graphicFrame>
        <p:nvGraphicFramePr>
          <p:cNvPr id="6" name="Table 5">
            <a:extLst>
              <a:ext uri="{FF2B5EF4-FFF2-40B4-BE49-F238E27FC236}">
                <a16:creationId xmlns:a16="http://schemas.microsoft.com/office/drawing/2014/main" id="{00788793-44CF-465E-BB09-5A1485377895}"/>
              </a:ext>
            </a:extLst>
          </p:cNvPr>
          <p:cNvGraphicFramePr>
            <a:graphicFrameLocks noGrp="1"/>
          </p:cNvGraphicFramePr>
          <p:nvPr>
            <p:extLst>
              <p:ext uri="{D42A27DB-BD31-4B8C-83A1-F6EECF244321}">
                <p14:modId xmlns:p14="http://schemas.microsoft.com/office/powerpoint/2010/main" val="637841511"/>
              </p:ext>
            </p:extLst>
          </p:nvPr>
        </p:nvGraphicFramePr>
        <p:xfrm>
          <a:off x="5024441" y="296863"/>
          <a:ext cx="4716459" cy="563880"/>
        </p:xfrm>
        <a:graphic>
          <a:graphicData uri="http://schemas.openxmlformats.org/drawingml/2006/table">
            <a:tbl>
              <a:tblPr firstRow="1" bandRow="1">
                <a:tableStyleId>{69012ECD-51FC-41F1-AA8D-1B2483CD663E}</a:tableStyleId>
              </a:tblPr>
              <a:tblGrid>
                <a:gridCol w="1193477">
                  <a:extLst>
                    <a:ext uri="{9D8B030D-6E8A-4147-A177-3AD203B41FA5}">
                      <a16:colId xmlns:a16="http://schemas.microsoft.com/office/drawing/2014/main" val="3402192733"/>
                    </a:ext>
                  </a:extLst>
                </a:gridCol>
                <a:gridCol w="3522982">
                  <a:extLst>
                    <a:ext uri="{9D8B030D-6E8A-4147-A177-3AD203B41FA5}">
                      <a16:colId xmlns:a16="http://schemas.microsoft.com/office/drawing/2014/main" val="435382678"/>
                    </a:ext>
                  </a:extLst>
                </a:gridCol>
              </a:tblGrid>
              <a:tr h="144052">
                <a:tc gridSpan="2">
                  <a:txBody>
                    <a:bodyPr/>
                    <a:lstStyle/>
                    <a:p>
                      <a:pPr algn="ctr"/>
                      <a:r>
                        <a:rPr lang="en-AU" sz="1400" dirty="0"/>
                        <a:t>CERTIFICATIONS</a:t>
                      </a:r>
                    </a:p>
                  </a:txBody>
                  <a:tcPr marL="91441" marR="91441">
                    <a:solidFill>
                      <a:srgbClr val="4472C4"/>
                    </a:solidFill>
                  </a:tcPr>
                </a:tc>
                <a:tc hMerge="1">
                  <a:txBody>
                    <a:bodyPr/>
                    <a:lstStyle/>
                    <a:p>
                      <a:endParaRPr lang="en-AU"/>
                    </a:p>
                  </a:txBody>
                  <a:tcPr/>
                </a:tc>
                <a:extLst>
                  <a:ext uri="{0D108BD9-81ED-4DB2-BD59-A6C34878D82A}">
                    <a16:rowId xmlns:a16="http://schemas.microsoft.com/office/drawing/2014/main" val="740029251"/>
                  </a:ext>
                </a:extLst>
              </a:tr>
              <a:tr h="230573">
                <a:tc>
                  <a:txBody>
                    <a:bodyPr/>
                    <a:lstStyle/>
                    <a:p>
                      <a:r>
                        <a:rPr lang="en-AU" sz="1100" b="1" dirty="0">
                          <a:latin typeface="+mn-lt"/>
                          <a:cs typeface="Leelawadee UI Semilight" panose="020B0402040204020203" pitchFamily="34" charset="-34"/>
                        </a:rPr>
                        <a:t>Certifications</a:t>
                      </a:r>
                    </a:p>
                  </a:txBody>
                  <a:tcPr marL="91441" marR="91441"/>
                </a:tc>
                <a:tc>
                  <a:txBody>
                    <a:bodyPr/>
                    <a:lstStyle/>
                    <a:p>
                      <a:r>
                        <a:rPr lang="en-AU" sz="1100" dirty="0"/>
                        <a:t>CE, RCM, ICASA</a:t>
                      </a:r>
                      <a:endParaRPr lang="en-AU" sz="1100" b="1" dirty="0">
                        <a:latin typeface="+mn-lt"/>
                        <a:cs typeface="Leelawadee UI Semilight" panose="020B0402040204020203" pitchFamily="34" charset="-34"/>
                      </a:endParaRPr>
                    </a:p>
                  </a:txBody>
                  <a:tcPr marL="91441" marR="91441"/>
                </a:tc>
                <a:extLst>
                  <a:ext uri="{0D108BD9-81ED-4DB2-BD59-A6C34878D82A}">
                    <a16:rowId xmlns:a16="http://schemas.microsoft.com/office/drawing/2014/main" val="4113310939"/>
                  </a:ext>
                </a:extLst>
              </a:tr>
            </a:tbl>
          </a:graphicData>
        </a:graphic>
      </p:graphicFrame>
    </p:spTree>
    <p:extLst>
      <p:ext uri="{BB962C8B-B14F-4D97-AF65-F5344CB8AC3E}">
        <p14:creationId xmlns:p14="http://schemas.microsoft.com/office/powerpoint/2010/main" val="2729143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A8D23E4-B0BF-4981-81E5-7EFA59E9F4B6}"/>
              </a:ext>
            </a:extLst>
          </p:cNvPr>
          <p:cNvGraphicFramePr>
            <a:graphicFrameLocks noGrp="1"/>
          </p:cNvGraphicFramePr>
          <p:nvPr>
            <p:extLst>
              <p:ext uri="{D42A27DB-BD31-4B8C-83A1-F6EECF244321}">
                <p14:modId xmlns:p14="http://schemas.microsoft.com/office/powerpoint/2010/main" val="62666661"/>
              </p:ext>
            </p:extLst>
          </p:nvPr>
        </p:nvGraphicFramePr>
        <p:xfrm>
          <a:off x="1651002" y="1227667"/>
          <a:ext cx="6603999" cy="1854195"/>
        </p:xfrm>
        <a:graphic>
          <a:graphicData uri="http://schemas.openxmlformats.org/drawingml/2006/table">
            <a:tbl>
              <a:tblPr firstRow="1" bandRow="1">
                <a:tableStyleId>{5C22544A-7EE6-4342-B048-85BDC9FD1C3A}</a:tableStyleId>
              </a:tblPr>
              <a:tblGrid>
                <a:gridCol w="2201333">
                  <a:extLst>
                    <a:ext uri="{9D8B030D-6E8A-4147-A177-3AD203B41FA5}">
                      <a16:colId xmlns:a16="http://schemas.microsoft.com/office/drawing/2014/main" val="1959731957"/>
                    </a:ext>
                  </a:extLst>
                </a:gridCol>
                <a:gridCol w="2201333">
                  <a:extLst>
                    <a:ext uri="{9D8B030D-6E8A-4147-A177-3AD203B41FA5}">
                      <a16:colId xmlns:a16="http://schemas.microsoft.com/office/drawing/2014/main" val="3395270542"/>
                    </a:ext>
                  </a:extLst>
                </a:gridCol>
                <a:gridCol w="2201333">
                  <a:extLst>
                    <a:ext uri="{9D8B030D-6E8A-4147-A177-3AD203B41FA5}">
                      <a16:colId xmlns:a16="http://schemas.microsoft.com/office/drawing/2014/main" val="3413987024"/>
                    </a:ext>
                  </a:extLst>
                </a:gridCol>
              </a:tblGrid>
              <a:tr h="370839">
                <a:tc>
                  <a:txBody>
                    <a:bodyPr/>
                    <a:lstStyle/>
                    <a:p>
                      <a:r>
                        <a:rPr lang="en-AU" sz="1000" dirty="0"/>
                        <a:t>Version</a:t>
                      </a:r>
                    </a:p>
                  </a:txBody>
                  <a:tcPr marL="91441" marR="91441"/>
                </a:tc>
                <a:tc>
                  <a:txBody>
                    <a:bodyPr/>
                    <a:lstStyle/>
                    <a:p>
                      <a:r>
                        <a:rPr lang="en-AU" sz="1000" dirty="0"/>
                        <a:t>Date</a:t>
                      </a:r>
                    </a:p>
                  </a:txBody>
                  <a:tcPr marL="91441" marR="91441"/>
                </a:tc>
                <a:tc>
                  <a:txBody>
                    <a:bodyPr/>
                    <a:lstStyle/>
                    <a:p>
                      <a:r>
                        <a:rPr lang="en-AU" sz="1000" dirty="0"/>
                        <a:t>Changes</a:t>
                      </a:r>
                    </a:p>
                  </a:txBody>
                  <a:tcPr marL="91441" marR="91441"/>
                </a:tc>
                <a:extLst>
                  <a:ext uri="{0D108BD9-81ED-4DB2-BD59-A6C34878D82A}">
                    <a16:rowId xmlns:a16="http://schemas.microsoft.com/office/drawing/2014/main" val="1419119723"/>
                  </a:ext>
                </a:extLst>
              </a:tr>
              <a:tr h="370839">
                <a:tc>
                  <a:txBody>
                    <a:bodyPr/>
                    <a:lstStyle/>
                    <a:p>
                      <a:r>
                        <a:rPr lang="en-AU" sz="1000" dirty="0"/>
                        <a:t>2.0</a:t>
                      </a:r>
                    </a:p>
                  </a:txBody>
                  <a:tcPr marL="91441" marR="91441"/>
                </a:tc>
                <a:tc>
                  <a:txBody>
                    <a:bodyPr/>
                    <a:lstStyle/>
                    <a:p>
                      <a:r>
                        <a:rPr lang="en-AU" sz="1000" dirty="0"/>
                        <a:t>31/8/18</a:t>
                      </a:r>
                    </a:p>
                  </a:txBody>
                  <a:tcPr marL="91441" marR="91441"/>
                </a:tc>
                <a:tc>
                  <a:txBody>
                    <a:bodyPr/>
                    <a:lstStyle/>
                    <a:p>
                      <a:r>
                        <a:rPr lang="en-AU" sz="1000" dirty="0"/>
                        <a:t>New format with datasheet info</a:t>
                      </a:r>
                    </a:p>
                  </a:txBody>
                  <a:tcPr marL="91441" marR="91441"/>
                </a:tc>
                <a:extLst>
                  <a:ext uri="{0D108BD9-81ED-4DB2-BD59-A6C34878D82A}">
                    <a16:rowId xmlns:a16="http://schemas.microsoft.com/office/drawing/2014/main" val="1608954867"/>
                  </a:ext>
                </a:extLst>
              </a:tr>
              <a:tr h="370839">
                <a:tc>
                  <a:txBody>
                    <a:bodyPr/>
                    <a:lstStyle/>
                    <a:p>
                      <a:r>
                        <a:rPr lang="en-AU" sz="1000" dirty="0"/>
                        <a:t>2.1</a:t>
                      </a:r>
                    </a:p>
                  </a:txBody>
                  <a:tcPr marL="91441" marR="91441"/>
                </a:tc>
                <a:tc>
                  <a:txBody>
                    <a:bodyPr/>
                    <a:lstStyle/>
                    <a:p>
                      <a:r>
                        <a:rPr lang="en-AU" sz="1000" dirty="0"/>
                        <a:t>12/9/18</a:t>
                      </a:r>
                    </a:p>
                  </a:txBody>
                  <a:tcPr marL="91441" marR="91441"/>
                </a:tc>
                <a:tc>
                  <a:txBody>
                    <a:bodyPr/>
                    <a:lstStyle/>
                    <a:p>
                      <a:r>
                        <a:rPr lang="en-AU" sz="1000" dirty="0"/>
                        <a:t>Increased font and extended to 3pgs</a:t>
                      </a:r>
                    </a:p>
                  </a:txBody>
                  <a:tcPr marL="91441" marR="91441"/>
                </a:tc>
                <a:extLst>
                  <a:ext uri="{0D108BD9-81ED-4DB2-BD59-A6C34878D82A}">
                    <a16:rowId xmlns:a16="http://schemas.microsoft.com/office/drawing/2014/main" val="726328751"/>
                  </a:ext>
                </a:extLst>
              </a:tr>
              <a:tr h="370839">
                <a:tc>
                  <a:txBody>
                    <a:bodyPr/>
                    <a:lstStyle/>
                    <a:p>
                      <a:r>
                        <a:rPr lang="en-AU" sz="1000" dirty="0"/>
                        <a:t>2.2</a:t>
                      </a:r>
                    </a:p>
                  </a:txBody>
                  <a:tcPr marL="91441" marR="91441"/>
                </a:tc>
                <a:tc>
                  <a:txBody>
                    <a:bodyPr/>
                    <a:lstStyle/>
                    <a:p>
                      <a:r>
                        <a:rPr lang="en-AU" sz="1000" dirty="0"/>
                        <a:t>4/10/18</a:t>
                      </a:r>
                    </a:p>
                  </a:txBody>
                  <a:tcPr marL="91441" marR="91441"/>
                </a:tc>
                <a:tc>
                  <a:txBody>
                    <a:bodyPr/>
                    <a:lstStyle/>
                    <a:p>
                      <a:r>
                        <a:rPr lang="en-AU" sz="1000" dirty="0"/>
                        <a:t>Changed Geofence Wording</a:t>
                      </a:r>
                    </a:p>
                  </a:txBody>
                  <a:tcPr marL="91441" marR="91441"/>
                </a:tc>
                <a:extLst>
                  <a:ext uri="{0D108BD9-81ED-4DB2-BD59-A6C34878D82A}">
                    <a16:rowId xmlns:a16="http://schemas.microsoft.com/office/drawing/2014/main" val="593488007"/>
                  </a:ext>
                </a:extLst>
              </a:tr>
              <a:tr h="370839">
                <a:tc>
                  <a:txBody>
                    <a:bodyPr/>
                    <a:lstStyle/>
                    <a:p>
                      <a:endParaRPr lang="en-AU" sz="1000" dirty="0"/>
                    </a:p>
                  </a:txBody>
                  <a:tcPr marL="91441" marR="91441"/>
                </a:tc>
                <a:tc>
                  <a:txBody>
                    <a:bodyPr/>
                    <a:lstStyle/>
                    <a:p>
                      <a:endParaRPr lang="en-AU" sz="1000" dirty="0"/>
                    </a:p>
                  </a:txBody>
                  <a:tcPr marL="91441" marR="91441"/>
                </a:tc>
                <a:tc>
                  <a:txBody>
                    <a:bodyPr/>
                    <a:lstStyle/>
                    <a:p>
                      <a:endParaRPr lang="en-AU" sz="1000" dirty="0"/>
                    </a:p>
                  </a:txBody>
                  <a:tcPr marL="91441" marR="91441"/>
                </a:tc>
                <a:extLst>
                  <a:ext uri="{0D108BD9-81ED-4DB2-BD59-A6C34878D82A}">
                    <a16:rowId xmlns:a16="http://schemas.microsoft.com/office/drawing/2014/main" val="1956576304"/>
                  </a:ext>
                </a:extLst>
              </a:tr>
            </a:tbl>
          </a:graphicData>
        </a:graphic>
      </p:graphicFrame>
    </p:spTree>
    <p:extLst>
      <p:ext uri="{BB962C8B-B14F-4D97-AF65-F5344CB8AC3E}">
        <p14:creationId xmlns:p14="http://schemas.microsoft.com/office/powerpoint/2010/main" val="1155070883"/>
      </p:ext>
    </p:extLst>
  </p:cSld>
  <p:clrMapOvr>
    <a:masterClrMapping/>
  </p:clrMapOvr>
</p:sld>
</file>

<file path=ppt/theme/theme1.xml><?xml version="1.0" encoding="utf-8"?>
<a:theme xmlns:a="http://schemas.openxmlformats.org/drawingml/2006/main" name="DM Broch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7E722E7D33974986DB78B7FAB90374" ma:contentTypeVersion="10" ma:contentTypeDescription="Create a new document." ma:contentTypeScope="" ma:versionID="6728b159b213719c11f3272634ae55eb">
  <xsd:schema xmlns:xsd="http://www.w3.org/2001/XMLSchema" xmlns:xs="http://www.w3.org/2001/XMLSchema" xmlns:p="http://schemas.microsoft.com/office/2006/metadata/properties" xmlns:ns2="ba1e2f0f-0ee4-48cc-96a7-7a6e2b91bbb4" xmlns:ns3="51b02070-041a-4ac4-a9db-47236743d6a1" targetNamespace="http://schemas.microsoft.com/office/2006/metadata/properties" ma:root="true" ma:fieldsID="e9f155585b8650f8b33c62dd32ce2ae0" ns2:_="" ns3:_="">
    <xsd:import namespace="ba1e2f0f-0ee4-48cc-96a7-7a6e2b91bbb4"/>
    <xsd:import namespace="51b02070-041a-4ac4-a9db-47236743d6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1e2f0f-0ee4-48cc-96a7-7a6e2b91bb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b02070-041a-4ac4-a9db-47236743d6a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EB9E07-CF3C-49F5-B79A-5FC53A735E92}">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ba1e2f0f-0ee4-48cc-96a7-7a6e2b91bbb4"/>
    <ds:schemaRef ds:uri="http://purl.org/dc/terms/"/>
    <ds:schemaRef ds:uri="51b02070-041a-4ac4-a9db-47236743d6a1"/>
    <ds:schemaRef ds:uri="http://www.w3.org/XML/1998/namespace"/>
  </ds:schemaRefs>
</ds:datastoreItem>
</file>

<file path=customXml/itemProps2.xml><?xml version="1.0" encoding="utf-8"?>
<ds:datastoreItem xmlns:ds="http://schemas.openxmlformats.org/officeDocument/2006/customXml" ds:itemID="{1E149DAC-88DB-4F11-9077-950C62F2551E}">
  <ds:schemaRefs>
    <ds:schemaRef ds:uri="http://schemas.microsoft.com/sharepoint/v3/contenttype/forms"/>
  </ds:schemaRefs>
</ds:datastoreItem>
</file>

<file path=customXml/itemProps3.xml><?xml version="1.0" encoding="utf-8"?>
<ds:datastoreItem xmlns:ds="http://schemas.openxmlformats.org/officeDocument/2006/customXml" ds:itemID="{3230D695-F3B6-4058-9F5E-27DDF9A99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1e2f0f-0ee4-48cc-96a7-7a6e2b91bbb4"/>
    <ds:schemaRef ds:uri="51b02070-041a-4ac4-a9db-47236743d6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848</TotalTime>
  <Words>1070</Words>
  <Application>Microsoft Office PowerPoint</Application>
  <PresentationFormat>A4 Paper (210x297 mm)</PresentationFormat>
  <Paragraphs>148</Paragraphs>
  <Slides>5</Slides>
  <Notes>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Leelawadee UI Semilight</vt:lpstr>
      <vt:lpstr>DM Brochure</vt:lpstr>
      <vt:lpstr>Dart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Dart Datasheet</dc:title>
  <dc:creator>Matt Clark-Massera</dc:creator>
  <cp:keywords>Dart Cellular GPS Tracker</cp:keywords>
  <cp:lastModifiedBy>Matthew Clark-Massera</cp:lastModifiedBy>
  <cp:revision>2</cp:revision>
  <dcterms:modified xsi:type="dcterms:W3CDTF">2018-10-04T04:22:45Z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0x0101001F7E722E7D33974986DB78B7FAB90374</vt:lpwstr>
  </property>
</Properties>
</file>