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5" r:id="rId4"/>
  </p:sldMasterIdLst>
  <p:notesMasterIdLst>
    <p:notesMasterId r:id="rId9"/>
  </p:notesMasterIdLst>
  <p:sldIdLst>
    <p:sldId id="256" r:id="rId5"/>
    <p:sldId id="258" r:id="rId6"/>
    <p:sldId id="259" r:id="rId7"/>
    <p:sldId id="260" r:id="rId8"/>
  </p:sldIdLst>
  <p:sldSz cx="9906000" cy="6858000" type="A4"/>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4C7E7"/>
    <a:srgbClr val="E6E6E6"/>
    <a:srgbClr val="0079C2"/>
    <a:srgbClr val="008CD1"/>
    <a:srgbClr val="0067B4"/>
    <a:srgbClr val="203864"/>
    <a:srgbClr val="0093D8"/>
    <a:srgbClr val="009FE3"/>
    <a:srgbClr val="0094D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A946D25-932B-4144-A183-141E106656C9}" v="1" dt="2018-11-13T03:02:48.07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4" d="100"/>
          <a:sy n="104" d="100"/>
        </p:scale>
        <p:origin x="1494"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viewProps" Target="viewProps.xml"/><Relationship Id="rId5" Type="http://schemas.openxmlformats.org/officeDocument/2006/relationships/slide" Target="slides/slide1.xml"/><Relationship Id="rId15" Type="http://schemas.microsoft.com/office/2015/10/relationships/revisionInfo" Target="revisionInfo.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notesMaster" Target="notesMasters/notesMaster1.xml"/><Relationship Id="rId14"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tthew Clark-Massera" userId="3f61ff4a-77c6-44b9-8b53-29ba35b2e165" providerId="ADAL" clId="{DD68B754-114D-4BED-81E6-660613581D4B}"/>
    <pc:docChg chg="undo custSel addSld delSld modSld">
      <pc:chgData name="Matthew Clark-Massera" userId="3f61ff4a-77c6-44b9-8b53-29ba35b2e165" providerId="ADAL" clId="{DD68B754-114D-4BED-81E6-660613581D4B}" dt="2018-09-17T05:00:54.059" v="1151" actId="20577"/>
      <pc:docMkLst>
        <pc:docMk/>
      </pc:docMkLst>
      <pc:sldChg chg="addSp delSp modSp">
        <pc:chgData name="Matthew Clark-Massera" userId="3f61ff4a-77c6-44b9-8b53-29ba35b2e165" providerId="ADAL" clId="{DD68B754-114D-4BED-81E6-660613581D4B}" dt="2018-09-17T05:00:54.059" v="1151" actId="20577"/>
        <pc:sldMkLst>
          <pc:docMk/>
          <pc:sldMk cId="783619782" sldId="256"/>
        </pc:sldMkLst>
        <pc:spChg chg="add mod">
          <ac:chgData name="Matthew Clark-Massera" userId="3f61ff4a-77c6-44b9-8b53-29ba35b2e165" providerId="ADAL" clId="{DD68B754-114D-4BED-81E6-660613581D4B}" dt="2018-09-05T02:54:00.564" v="18"/>
          <ac:spMkLst>
            <pc:docMk/>
            <pc:sldMk cId="783619782" sldId="256"/>
            <ac:spMk id="2" creationId="{23DAB20C-154A-473A-8596-0A8C814AC036}"/>
          </ac:spMkLst>
        </pc:spChg>
        <pc:spChg chg="mod">
          <ac:chgData name="Matthew Clark-Massera" userId="3f61ff4a-77c6-44b9-8b53-29ba35b2e165" providerId="ADAL" clId="{DD68B754-114D-4BED-81E6-660613581D4B}" dt="2018-09-05T02:54:39.655" v="42"/>
          <ac:spMkLst>
            <pc:docMk/>
            <pc:sldMk cId="783619782" sldId="256"/>
            <ac:spMk id="3" creationId="{EC5E4ECB-C2E6-41D0-B9CC-68C65EB0DF6B}"/>
          </ac:spMkLst>
        </pc:spChg>
        <pc:spChg chg="add mod">
          <ac:chgData name="Matthew Clark-Massera" userId="3f61ff4a-77c6-44b9-8b53-29ba35b2e165" providerId="ADAL" clId="{DD68B754-114D-4BED-81E6-660613581D4B}" dt="2018-09-05T06:49:44.394" v="953" actId="20578"/>
          <ac:spMkLst>
            <pc:docMk/>
            <pc:sldMk cId="783619782" sldId="256"/>
            <ac:spMk id="4" creationId="{3EF5B943-4FB9-445B-BCEC-6D2A260318DD}"/>
          </ac:spMkLst>
        </pc:spChg>
        <pc:spChg chg="add mod">
          <ac:chgData name="Matthew Clark-Massera" userId="3f61ff4a-77c6-44b9-8b53-29ba35b2e165" providerId="ADAL" clId="{DD68B754-114D-4BED-81E6-660613581D4B}" dt="2018-09-05T02:54:30.128" v="29" actId="404"/>
          <ac:spMkLst>
            <pc:docMk/>
            <pc:sldMk cId="783619782" sldId="256"/>
            <ac:spMk id="5" creationId="{E103A722-E410-4245-8DA7-B2F263897D51}"/>
          </ac:spMkLst>
        </pc:spChg>
        <pc:spChg chg="del mod">
          <ac:chgData name="Matthew Clark-Massera" userId="3f61ff4a-77c6-44b9-8b53-29ba35b2e165" providerId="ADAL" clId="{DD68B754-114D-4BED-81E6-660613581D4B}" dt="2018-09-05T02:53:25.424" v="5" actId="478"/>
          <ac:spMkLst>
            <pc:docMk/>
            <pc:sldMk cId="783619782" sldId="256"/>
            <ac:spMk id="6" creationId="{CCFCBFDC-66CC-4C8D-9658-74ED2E36F5F8}"/>
          </ac:spMkLst>
        </pc:spChg>
        <pc:spChg chg="del mod">
          <ac:chgData name="Matthew Clark-Massera" userId="3f61ff4a-77c6-44b9-8b53-29ba35b2e165" providerId="ADAL" clId="{DD68B754-114D-4BED-81E6-660613581D4B}" dt="2018-09-05T02:53:58.242" v="16" actId="478"/>
          <ac:spMkLst>
            <pc:docMk/>
            <pc:sldMk cId="783619782" sldId="256"/>
            <ac:spMk id="8" creationId="{FDBFAD18-938F-4898-A539-DA54B400DB09}"/>
          </ac:spMkLst>
        </pc:spChg>
        <pc:spChg chg="del mod">
          <ac:chgData name="Matthew Clark-Massera" userId="3f61ff4a-77c6-44b9-8b53-29ba35b2e165" providerId="ADAL" clId="{DD68B754-114D-4BED-81E6-660613581D4B}" dt="2018-09-05T02:54:22.319" v="23" actId="478"/>
          <ac:spMkLst>
            <pc:docMk/>
            <pc:sldMk cId="783619782" sldId="256"/>
            <ac:spMk id="9" creationId="{A6821DBC-B9E2-49CD-8C33-166123A82569}"/>
          </ac:spMkLst>
        </pc:spChg>
        <pc:spChg chg="mod">
          <ac:chgData name="Matthew Clark-Massera" userId="3f61ff4a-77c6-44b9-8b53-29ba35b2e165" providerId="ADAL" clId="{DD68B754-114D-4BED-81E6-660613581D4B}" dt="2018-09-05T02:54:40.251" v="43"/>
          <ac:spMkLst>
            <pc:docMk/>
            <pc:sldMk cId="783619782" sldId="256"/>
            <ac:spMk id="10" creationId="{1F0D8000-7A6A-406B-BE70-789BC2A58608}"/>
          </ac:spMkLst>
        </pc:spChg>
        <pc:spChg chg="add mod">
          <ac:chgData name="Matthew Clark-Massera" userId="3f61ff4a-77c6-44b9-8b53-29ba35b2e165" providerId="ADAL" clId="{DD68B754-114D-4BED-81E6-660613581D4B}" dt="2018-09-17T05:00:54.059" v="1151" actId="20577"/>
          <ac:spMkLst>
            <pc:docMk/>
            <pc:sldMk cId="783619782" sldId="256"/>
            <ac:spMk id="20" creationId="{876D6031-4345-4DFC-9574-CF45CA5B27FB}"/>
          </ac:spMkLst>
        </pc:spChg>
        <pc:spChg chg="mod">
          <ac:chgData name="Matthew Clark-Massera" userId="3f61ff4a-77c6-44b9-8b53-29ba35b2e165" providerId="ADAL" clId="{DD68B754-114D-4BED-81E6-660613581D4B}" dt="2018-09-05T02:54:38.620" v="40"/>
          <ac:spMkLst>
            <pc:docMk/>
            <pc:sldMk cId="783619782" sldId="256"/>
            <ac:spMk id="27" creationId="{4CED4F66-98B9-4944-8718-23F414F3DEF0}"/>
          </ac:spMkLst>
        </pc:spChg>
        <pc:spChg chg="mod">
          <ac:chgData name="Matthew Clark-Massera" userId="3f61ff4a-77c6-44b9-8b53-29ba35b2e165" providerId="ADAL" clId="{DD68B754-114D-4BED-81E6-660613581D4B}" dt="2018-09-05T02:54:39.104" v="41"/>
          <ac:spMkLst>
            <pc:docMk/>
            <pc:sldMk cId="783619782" sldId="256"/>
            <ac:spMk id="29" creationId="{E1C04F65-8E9D-4461-BA5F-6902E65EB8C7}"/>
          </ac:spMkLst>
        </pc:spChg>
        <pc:spChg chg="mod">
          <ac:chgData name="Matthew Clark-Massera" userId="3f61ff4a-77c6-44b9-8b53-29ba35b2e165" providerId="ADAL" clId="{DD68B754-114D-4BED-81E6-660613581D4B}" dt="2018-09-05T02:54:37.585" v="38"/>
          <ac:spMkLst>
            <pc:docMk/>
            <pc:sldMk cId="783619782" sldId="256"/>
            <ac:spMk id="30" creationId="{3DCB844F-DCD2-445B-A225-BBC9E74BC5B2}"/>
          </ac:spMkLst>
        </pc:spChg>
        <pc:spChg chg="mod">
          <ac:chgData name="Matthew Clark-Massera" userId="3f61ff4a-77c6-44b9-8b53-29ba35b2e165" providerId="ADAL" clId="{DD68B754-114D-4BED-81E6-660613581D4B}" dt="2018-09-05T02:54:38.137" v="39"/>
          <ac:spMkLst>
            <pc:docMk/>
            <pc:sldMk cId="783619782" sldId="256"/>
            <ac:spMk id="31" creationId="{376B2634-B439-4642-90B8-88940BF52355}"/>
          </ac:spMkLst>
        </pc:spChg>
        <pc:spChg chg="mod">
          <ac:chgData name="Matthew Clark-Massera" userId="3f61ff4a-77c6-44b9-8b53-29ba35b2e165" providerId="ADAL" clId="{DD68B754-114D-4BED-81E6-660613581D4B}" dt="2018-09-05T02:54:37.192" v="37"/>
          <ac:spMkLst>
            <pc:docMk/>
            <pc:sldMk cId="783619782" sldId="256"/>
            <ac:spMk id="32" creationId="{BFCE8538-48D6-4F69-8945-0909742EB7D1}"/>
          </ac:spMkLst>
        </pc:spChg>
        <pc:spChg chg="mod">
          <ac:chgData name="Matthew Clark-Massera" userId="3f61ff4a-77c6-44b9-8b53-29ba35b2e165" providerId="ADAL" clId="{DD68B754-114D-4BED-81E6-660613581D4B}" dt="2018-09-05T02:54:36.797" v="36"/>
          <ac:spMkLst>
            <pc:docMk/>
            <pc:sldMk cId="783619782" sldId="256"/>
            <ac:spMk id="33" creationId="{259A01A0-A252-4383-9129-3350C540051A}"/>
          </ac:spMkLst>
        </pc:spChg>
        <pc:grpChg chg="mod">
          <ac:chgData name="Matthew Clark-Massera" userId="3f61ff4a-77c6-44b9-8b53-29ba35b2e165" providerId="ADAL" clId="{DD68B754-114D-4BED-81E6-660613581D4B}" dt="2018-09-05T02:53:53.666" v="13"/>
          <ac:grpSpMkLst>
            <pc:docMk/>
            <pc:sldMk cId="783619782" sldId="256"/>
            <ac:grpSpMk id="1" creationId="{00000000-0000-0000-0000-000000000000}"/>
          </ac:grpSpMkLst>
        </pc:grpChg>
        <pc:picChg chg="mod">
          <ac:chgData name="Matthew Clark-Massera" userId="3f61ff4a-77c6-44b9-8b53-29ba35b2e165" providerId="ADAL" clId="{DD68B754-114D-4BED-81E6-660613581D4B}" dt="2018-09-05T06:32:04.736" v="747"/>
          <ac:picMkLst>
            <pc:docMk/>
            <pc:sldMk cId="783619782" sldId="256"/>
            <ac:picMk id="26" creationId="{8F05263F-42C1-4B5C-83C4-720C62B06B03}"/>
          </ac:picMkLst>
        </pc:picChg>
        <pc:picChg chg="mod">
          <ac:chgData name="Matthew Clark-Massera" userId="3f61ff4a-77c6-44b9-8b53-29ba35b2e165" providerId="ADAL" clId="{DD68B754-114D-4BED-81E6-660613581D4B}" dt="2018-09-05T02:54:36.471" v="35"/>
          <ac:picMkLst>
            <pc:docMk/>
            <pc:sldMk cId="783619782" sldId="256"/>
            <ac:picMk id="34" creationId="{AF55CE34-73C9-46A8-B874-08EF6B09DA11}"/>
          </ac:picMkLst>
        </pc:picChg>
        <pc:picChg chg="mod">
          <ac:chgData name="Matthew Clark-Massera" userId="3f61ff4a-77c6-44b9-8b53-29ba35b2e165" providerId="ADAL" clId="{DD68B754-114D-4BED-81E6-660613581D4B}" dt="2018-09-05T02:54:36.212" v="34"/>
          <ac:picMkLst>
            <pc:docMk/>
            <pc:sldMk cId="783619782" sldId="256"/>
            <ac:picMk id="35" creationId="{CA9DE39A-2651-4350-9D2A-EEBDB8B97D99}"/>
          </ac:picMkLst>
        </pc:picChg>
        <pc:picChg chg="mod">
          <ac:chgData name="Matthew Clark-Massera" userId="3f61ff4a-77c6-44b9-8b53-29ba35b2e165" providerId="ADAL" clId="{DD68B754-114D-4BED-81E6-660613581D4B}" dt="2018-09-05T02:54:35.629" v="33"/>
          <ac:picMkLst>
            <pc:docMk/>
            <pc:sldMk cId="783619782" sldId="256"/>
            <ac:picMk id="36" creationId="{58F515AF-D746-4F5B-A70E-97ADAA896404}"/>
          </ac:picMkLst>
        </pc:picChg>
        <pc:picChg chg="mod">
          <ac:chgData name="Matthew Clark-Massera" userId="3f61ff4a-77c6-44b9-8b53-29ba35b2e165" providerId="ADAL" clId="{DD68B754-114D-4BED-81E6-660613581D4B}" dt="2018-09-05T02:54:34.582" v="31"/>
          <ac:picMkLst>
            <pc:docMk/>
            <pc:sldMk cId="783619782" sldId="256"/>
            <ac:picMk id="37" creationId="{6CD68255-F5EB-46A2-A82F-F668B118D5A5}"/>
          </ac:picMkLst>
        </pc:picChg>
        <pc:picChg chg="mod">
          <ac:chgData name="Matthew Clark-Massera" userId="3f61ff4a-77c6-44b9-8b53-29ba35b2e165" providerId="ADAL" clId="{DD68B754-114D-4BED-81E6-660613581D4B}" dt="2018-09-05T02:54:35.190" v="32"/>
          <ac:picMkLst>
            <pc:docMk/>
            <pc:sldMk cId="783619782" sldId="256"/>
            <ac:picMk id="38" creationId="{48A99E6B-F5B7-4980-ADF1-5543F511E88A}"/>
          </ac:picMkLst>
        </pc:picChg>
        <pc:picChg chg="mod">
          <ac:chgData name="Matthew Clark-Massera" userId="3f61ff4a-77c6-44b9-8b53-29ba35b2e165" providerId="ADAL" clId="{DD68B754-114D-4BED-81E6-660613581D4B}" dt="2018-09-05T02:54:33.952" v="30"/>
          <ac:picMkLst>
            <pc:docMk/>
            <pc:sldMk cId="783619782" sldId="256"/>
            <ac:picMk id="39" creationId="{2F280F49-0965-4459-8A05-3A7954035D40}"/>
          </ac:picMkLst>
        </pc:picChg>
      </pc:sldChg>
      <pc:sldChg chg="addSp delSp modSp add">
        <pc:chgData name="Matthew Clark-Massera" userId="3f61ff4a-77c6-44b9-8b53-29ba35b2e165" providerId="ADAL" clId="{DD68B754-114D-4BED-81E6-660613581D4B}" dt="2018-09-17T04:58:13.846" v="1103" actId="20577"/>
        <pc:sldMkLst>
          <pc:docMk/>
          <pc:sldMk cId="1818030722" sldId="258"/>
        </pc:sldMkLst>
        <pc:spChg chg="del">
          <ac:chgData name="Matthew Clark-Massera" userId="3f61ff4a-77c6-44b9-8b53-29ba35b2e165" providerId="ADAL" clId="{DD68B754-114D-4BED-81E6-660613581D4B}" dt="2018-09-05T02:54:51.434" v="46" actId="478"/>
          <ac:spMkLst>
            <pc:docMk/>
            <pc:sldMk cId="1818030722" sldId="258"/>
            <ac:spMk id="2" creationId="{A9B23842-E18E-466D-8F01-1216A90AADD5}"/>
          </ac:spMkLst>
        </pc:spChg>
        <pc:graphicFrameChg chg="add mod modGraphic">
          <ac:chgData name="Matthew Clark-Massera" userId="3f61ff4a-77c6-44b9-8b53-29ba35b2e165" providerId="ADAL" clId="{DD68B754-114D-4BED-81E6-660613581D4B}" dt="2018-09-17T04:58:08.691" v="1102" actId="14100"/>
          <ac:graphicFrameMkLst>
            <pc:docMk/>
            <pc:sldMk cId="1818030722" sldId="258"/>
            <ac:graphicFrameMk id="3" creationId="{0C10FFF0-ED33-4998-9092-3C8F40BABD5F}"/>
          </ac:graphicFrameMkLst>
        </pc:graphicFrameChg>
        <pc:graphicFrameChg chg="add mod modGraphic">
          <ac:chgData name="Matthew Clark-Massera" userId="3f61ff4a-77c6-44b9-8b53-29ba35b2e165" providerId="ADAL" clId="{DD68B754-114D-4BED-81E6-660613581D4B}" dt="2018-09-05T06:46:12.339" v="826"/>
          <ac:graphicFrameMkLst>
            <pc:docMk/>
            <pc:sldMk cId="1818030722" sldId="258"/>
            <ac:graphicFrameMk id="4" creationId="{49508B75-E2C4-4A35-A2F3-AC97990C2F8F}"/>
          </ac:graphicFrameMkLst>
        </pc:graphicFrameChg>
        <pc:graphicFrameChg chg="add mod modGraphic">
          <ac:chgData name="Matthew Clark-Massera" userId="3f61ff4a-77c6-44b9-8b53-29ba35b2e165" providerId="ADAL" clId="{DD68B754-114D-4BED-81E6-660613581D4B}" dt="2018-09-17T04:58:13.846" v="1103" actId="20577"/>
          <ac:graphicFrameMkLst>
            <pc:docMk/>
            <pc:sldMk cId="1818030722" sldId="258"/>
            <ac:graphicFrameMk id="5" creationId="{F61755D8-0620-4B19-88B2-6260FAF17A0F}"/>
          </ac:graphicFrameMkLst>
        </pc:graphicFrameChg>
      </pc:sldChg>
      <pc:sldChg chg="addSp delSp modSp add">
        <pc:chgData name="Matthew Clark-Massera" userId="3f61ff4a-77c6-44b9-8b53-29ba35b2e165" providerId="ADAL" clId="{DD68B754-114D-4BED-81E6-660613581D4B}" dt="2018-09-05T06:50:18.139" v="954" actId="14734"/>
        <pc:sldMkLst>
          <pc:docMk/>
          <pc:sldMk cId="2402613969" sldId="259"/>
        </pc:sldMkLst>
        <pc:spChg chg="del">
          <ac:chgData name="Matthew Clark-Massera" userId="3f61ff4a-77c6-44b9-8b53-29ba35b2e165" providerId="ADAL" clId="{DD68B754-114D-4BED-81E6-660613581D4B}" dt="2018-09-05T03:04:56.704" v="428" actId="478"/>
          <ac:spMkLst>
            <pc:docMk/>
            <pc:sldMk cId="2402613969" sldId="259"/>
            <ac:spMk id="2" creationId="{5502BCE0-B6D8-464F-96CD-84E30DD235AD}"/>
          </ac:spMkLst>
        </pc:spChg>
        <pc:graphicFrameChg chg="add mod modGraphic">
          <ac:chgData name="Matthew Clark-Massera" userId="3f61ff4a-77c6-44b9-8b53-29ba35b2e165" providerId="ADAL" clId="{DD68B754-114D-4BED-81E6-660613581D4B}" dt="2018-09-05T06:45:24.978" v="823" actId="20577"/>
          <ac:graphicFrameMkLst>
            <pc:docMk/>
            <pc:sldMk cId="2402613969" sldId="259"/>
            <ac:graphicFrameMk id="3" creationId="{2CCA463E-3CB8-4380-BE5E-1D7E0B748272}"/>
          </ac:graphicFrameMkLst>
        </pc:graphicFrameChg>
        <pc:graphicFrameChg chg="add mod modGraphic">
          <ac:chgData name="Matthew Clark-Massera" userId="3f61ff4a-77c6-44b9-8b53-29ba35b2e165" providerId="ADAL" clId="{DD68B754-114D-4BED-81E6-660613581D4B}" dt="2018-09-05T03:18:10.340" v="745" actId="1076"/>
          <ac:graphicFrameMkLst>
            <pc:docMk/>
            <pc:sldMk cId="2402613969" sldId="259"/>
            <ac:graphicFrameMk id="4" creationId="{2673090D-CD94-430E-AA38-388DD3DA6370}"/>
          </ac:graphicFrameMkLst>
        </pc:graphicFrameChg>
        <pc:graphicFrameChg chg="add del mod modGraphic">
          <ac:chgData name="Matthew Clark-Massera" userId="3f61ff4a-77c6-44b9-8b53-29ba35b2e165" providerId="ADAL" clId="{DD68B754-114D-4BED-81E6-660613581D4B}" dt="2018-09-05T06:47:18.989" v="841"/>
          <ac:graphicFrameMkLst>
            <pc:docMk/>
            <pc:sldMk cId="2402613969" sldId="259"/>
            <ac:graphicFrameMk id="7" creationId="{69A6A498-32F8-430C-BE82-07ED7EA4A0F3}"/>
          </ac:graphicFrameMkLst>
        </pc:graphicFrameChg>
        <pc:graphicFrameChg chg="add del mod modGraphic">
          <ac:chgData name="Matthew Clark-Massera" userId="3f61ff4a-77c6-44b9-8b53-29ba35b2e165" providerId="ADAL" clId="{DD68B754-114D-4BED-81E6-660613581D4B}" dt="2018-09-05T06:50:18.139" v="954" actId="14734"/>
          <ac:graphicFrameMkLst>
            <pc:docMk/>
            <pc:sldMk cId="2402613969" sldId="259"/>
            <ac:graphicFrameMk id="9" creationId="{AC9B0C48-3555-4D7D-BBB0-ACF92A91771C}"/>
          </ac:graphicFrameMkLst>
        </pc:graphicFrameChg>
        <pc:picChg chg="add del mod ord">
          <ac:chgData name="Matthew Clark-Massera" userId="3f61ff4a-77c6-44b9-8b53-29ba35b2e165" providerId="ADAL" clId="{DD68B754-114D-4BED-81E6-660613581D4B}" dt="2018-09-05T06:47:07.326" v="839" actId="478"/>
          <ac:picMkLst>
            <pc:docMk/>
            <pc:sldMk cId="2402613969" sldId="259"/>
            <ac:picMk id="6" creationId="{26383C3D-6753-443A-8E96-EDF253D0905D}"/>
          </ac:picMkLst>
        </pc:picChg>
        <pc:picChg chg="del">
          <ac:chgData name="Matthew Clark-Massera" userId="3f61ff4a-77c6-44b9-8b53-29ba35b2e165" providerId="ADAL" clId="{DD68B754-114D-4BED-81E6-660613581D4B}" dt="2018-09-05T03:17:35.336" v="744"/>
          <ac:picMkLst>
            <pc:docMk/>
            <pc:sldMk cId="2402613969" sldId="259"/>
            <ac:picMk id="8" creationId="{5290C2EF-65A5-4585-A2F2-68F81F475A41}"/>
          </ac:picMkLst>
        </pc:picChg>
      </pc:sldChg>
      <pc:sldChg chg="modSp">
        <pc:chgData name="Matthew Clark-Massera" userId="3f61ff4a-77c6-44b9-8b53-29ba35b2e165" providerId="ADAL" clId="{DD68B754-114D-4BED-81E6-660613581D4B}" dt="2018-09-17T05:00:38.996" v="1144" actId="20577"/>
        <pc:sldMkLst>
          <pc:docMk/>
          <pc:sldMk cId="1155070883" sldId="260"/>
        </pc:sldMkLst>
        <pc:graphicFrameChg chg="modGraphic">
          <ac:chgData name="Matthew Clark-Massera" userId="3f61ff4a-77c6-44b9-8b53-29ba35b2e165" providerId="ADAL" clId="{DD68B754-114D-4BED-81E6-660613581D4B}" dt="2018-09-17T05:00:38.996" v="1144" actId="20577"/>
          <ac:graphicFrameMkLst>
            <pc:docMk/>
            <pc:sldMk cId="1155070883" sldId="260"/>
            <ac:graphicFrameMk id="2" creationId="{8A8D23E4-B0BF-4981-81E5-7EFA59E9F4B6}"/>
          </ac:graphicFrameMkLst>
        </pc:graphicFrameChg>
      </pc:sldChg>
    </pc:docChg>
  </pc:docChgLst>
  <pc:docChgLst>
    <pc:chgData name="Matthew Clark-Massera" userId="3f61ff4a-77c6-44b9-8b53-29ba35b2e165" providerId="ADAL" clId="{2564AF2C-AF1B-436C-BAFA-F72F34144A38}"/>
    <pc:docChg chg="modSld">
      <pc:chgData name="Matthew Clark-Massera" userId="3f61ff4a-77c6-44b9-8b53-29ba35b2e165" providerId="ADAL" clId="{2564AF2C-AF1B-436C-BAFA-F72F34144A38}" dt="2018-08-23T08:20:43.598" v="11" actId="20577"/>
      <pc:docMkLst>
        <pc:docMk/>
      </pc:docMkLst>
    </pc:docChg>
  </pc:docChgLst>
  <pc:docChgLst>
    <pc:chgData name="Matthew Clark-Massera" userId="3f61ff4a-77c6-44b9-8b53-29ba35b2e165" providerId="ADAL" clId="{AA946D25-932B-4144-A183-141E106656C9}"/>
    <pc:docChg chg="custSel modSld">
      <pc:chgData name="Matthew Clark-Massera" userId="3f61ff4a-77c6-44b9-8b53-29ba35b2e165" providerId="ADAL" clId="{AA946D25-932B-4144-A183-141E106656C9}" dt="2018-11-13T03:04:47.279" v="144" actId="768"/>
      <pc:docMkLst>
        <pc:docMk/>
      </pc:docMkLst>
      <pc:sldChg chg="modSp">
        <pc:chgData name="Matthew Clark-Massera" userId="3f61ff4a-77c6-44b9-8b53-29ba35b2e165" providerId="ADAL" clId="{AA946D25-932B-4144-A183-141E106656C9}" dt="2018-11-13T03:04:47.279" v="144" actId="768"/>
        <pc:sldMkLst>
          <pc:docMk/>
          <pc:sldMk cId="783619782" sldId="256"/>
        </pc:sldMkLst>
        <pc:spChg chg="mod">
          <ac:chgData name="Matthew Clark-Massera" userId="3f61ff4a-77c6-44b9-8b53-29ba35b2e165" providerId="ADAL" clId="{AA946D25-932B-4144-A183-141E106656C9}" dt="2018-11-13T03:04:47.279" v="144" actId="768"/>
          <ac:spMkLst>
            <pc:docMk/>
            <pc:sldMk cId="783619782" sldId="256"/>
            <ac:spMk id="20" creationId="{876D6031-4345-4DFC-9574-CF45CA5B27FB}"/>
          </ac:spMkLst>
        </pc:spChg>
      </pc:sldChg>
      <pc:sldChg chg="modSp">
        <pc:chgData name="Matthew Clark-Massera" userId="3f61ff4a-77c6-44b9-8b53-29ba35b2e165" providerId="ADAL" clId="{AA946D25-932B-4144-A183-141E106656C9}" dt="2018-11-13T03:02:59.005" v="91" actId="20577"/>
        <pc:sldMkLst>
          <pc:docMk/>
          <pc:sldMk cId="1818030722" sldId="258"/>
        </pc:sldMkLst>
        <pc:graphicFrameChg chg="modGraphic">
          <ac:chgData name="Matthew Clark-Massera" userId="3f61ff4a-77c6-44b9-8b53-29ba35b2e165" providerId="ADAL" clId="{AA946D25-932B-4144-A183-141E106656C9}" dt="2018-11-13T03:02:59.005" v="91" actId="20577"/>
          <ac:graphicFrameMkLst>
            <pc:docMk/>
            <pc:sldMk cId="1818030722" sldId="258"/>
            <ac:graphicFrameMk id="3" creationId="{0C10FFF0-ED33-4998-9092-3C8F40BABD5F}"/>
          </ac:graphicFrameMkLst>
        </pc:graphicFrameChg>
      </pc:sldChg>
      <pc:sldChg chg="modSp">
        <pc:chgData name="Matthew Clark-Massera" userId="3f61ff4a-77c6-44b9-8b53-29ba35b2e165" providerId="ADAL" clId="{AA946D25-932B-4144-A183-141E106656C9}" dt="2018-11-13T03:03:32.463" v="141" actId="5793"/>
        <pc:sldMkLst>
          <pc:docMk/>
          <pc:sldMk cId="1155070883" sldId="260"/>
        </pc:sldMkLst>
        <pc:graphicFrameChg chg="modGraphic">
          <ac:chgData name="Matthew Clark-Massera" userId="3f61ff4a-77c6-44b9-8b53-29ba35b2e165" providerId="ADAL" clId="{AA946D25-932B-4144-A183-141E106656C9}" dt="2018-11-13T03:03:32.463" v="141" actId="5793"/>
          <ac:graphicFrameMkLst>
            <pc:docMk/>
            <pc:sldMk cId="1155070883" sldId="260"/>
            <ac:graphicFrameMk id="2" creationId="{8A8D23E4-B0BF-4981-81E5-7EFA59E9F4B6}"/>
          </ac:graphicFrameMkLst>
        </pc:graphicFrameChg>
      </pc:sldChg>
    </pc:docChg>
  </pc:docChgLst>
  <pc:docChgLst>
    <pc:chgData name="Matthew Clark-Massera" userId="3f61ff4a-77c6-44b9-8b53-29ba35b2e165" providerId="ADAL" clId="{01776FA3-9A08-4BE9-8ACD-623890C7549F}"/>
  </pc:docChgLst>
  <pc:docChgLst>
    <pc:chgData name="Matthew Clark-Massera" userId="3f61ff4a-77c6-44b9-8b53-29ba35b2e165" providerId="ADAL" clId="{F779FEF8-C3FE-4315-896D-D7EF5E53871B}"/>
  </pc:docChgLst>
  <pc:docChgLst>
    <pc:chgData name="Matthew Clark-Massera" userId="3f61ff4a-77c6-44b9-8b53-29ba35b2e165" providerId="ADAL" clId="{B56DE221-C9F4-4EBC-A27C-B36A66F44F41}"/>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96562EC-AE44-4349-89FB-E172BF18ECC3}" type="datetimeFigureOut">
              <a:rPr lang="en-AU" smtClean="0"/>
              <a:t>13/11/2018</a:t>
            </a:fld>
            <a:endParaRPr lang="en-AU"/>
          </a:p>
        </p:txBody>
      </p:sp>
      <p:sp>
        <p:nvSpPr>
          <p:cNvPr id="4" name="Slide Image Placeholder 3"/>
          <p:cNvSpPr>
            <a:spLocks noGrp="1" noRot="1" noChangeAspect="1"/>
          </p:cNvSpPr>
          <p:nvPr>
            <p:ph type="sldImg" idx="2"/>
          </p:nvPr>
        </p:nvSpPr>
        <p:spPr>
          <a:xfrm>
            <a:off x="1200150" y="1143000"/>
            <a:ext cx="4457700" cy="30861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60437BB-7EA6-4AF9-A74A-E87C6C40672C}" type="slidenum">
              <a:rPr lang="en-AU" smtClean="0"/>
              <a:t>‹#›</a:t>
            </a:fld>
            <a:endParaRPr lang="en-AU"/>
          </a:p>
        </p:txBody>
      </p:sp>
    </p:spTree>
    <p:extLst>
      <p:ext uri="{BB962C8B-B14F-4D97-AF65-F5344CB8AC3E}">
        <p14:creationId xmlns:p14="http://schemas.microsoft.com/office/powerpoint/2010/main" val="3053831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Front Page">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ECA0167F-5273-4452-9F5A-CCEB2D674642}"/>
              </a:ext>
            </a:extLst>
          </p:cNvPr>
          <p:cNvSpPr/>
          <p:nvPr userDrawn="1"/>
        </p:nvSpPr>
        <p:spPr>
          <a:xfrm>
            <a:off x="6093231" y="1704109"/>
            <a:ext cx="3812771" cy="5153891"/>
          </a:xfrm>
          <a:prstGeom prst="rect">
            <a:avLst/>
          </a:prstGeom>
          <a:solidFill>
            <a:srgbClr val="E6E6E6"/>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AU" sz="1800" dirty="0"/>
          </a:p>
        </p:txBody>
      </p:sp>
      <p:sp>
        <p:nvSpPr>
          <p:cNvPr id="32" name="Rectangle 31">
            <a:extLst>
              <a:ext uri="{FF2B5EF4-FFF2-40B4-BE49-F238E27FC236}">
                <a16:creationId xmlns:a16="http://schemas.microsoft.com/office/drawing/2014/main" id="{E8AC4CC0-F695-4473-B1AF-B267C686007B}"/>
              </a:ext>
            </a:extLst>
          </p:cNvPr>
          <p:cNvSpPr/>
          <p:nvPr userDrawn="1"/>
        </p:nvSpPr>
        <p:spPr>
          <a:xfrm>
            <a:off x="1" y="177286"/>
            <a:ext cx="5814719" cy="1110345"/>
          </a:xfrm>
          <a:prstGeom prst="rect">
            <a:avLst/>
          </a:prstGeom>
          <a:solidFill>
            <a:srgbClr val="20386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4000" b="1" cap="all" baseline="0" dirty="0">
              <a:solidFill>
                <a:schemeClr val="bg1"/>
              </a:solidFill>
            </a:endParaRPr>
          </a:p>
        </p:txBody>
      </p:sp>
      <p:sp>
        <p:nvSpPr>
          <p:cNvPr id="33" name="Right Triangle 32">
            <a:extLst>
              <a:ext uri="{FF2B5EF4-FFF2-40B4-BE49-F238E27FC236}">
                <a16:creationId xmlns:a16="http://schemas.microsoft.com/office/drawing/2014/main" id="{024CE659-9312-4B5F-B68B-47C20464DFFF}"/>
              </a:ext>
            </a:extLst>
          </p:cNvPr>
          <p:cNvSpPr/>
          <p:nvPr userDrawn="1"/>
        </p:nvSpPr>
        <p:spPr>
          <a:xfrm rot="5400000">
            <a:off x="5657562" y="334447"/>
            <a:ext cx="1110343" cy="796017"/>
          </a:xfrm>
          <a:prstGeom prst="rtTriangle">
            <a:avLst/>
          </a:prstGeom>
          <a:solidFill>
            <a:srgbClr val="20386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463"/>
          </a:p>
        </p:txBody>
      </p:sp>
      <p:sp>
        <p:nvSpPr>
          <p:cNvPr id="34" name="Right Triangle 33">
            <a:extLst>
              <a:ext uri="{FF2B5EF4-FFF2-40B4-BE49-F238E27FC236}">
                <a16:creationId xmlns:a16="http://schemas.microsoft.com/office/drawing/2014/main" id="{BB39532A-0E7D-418B-A4DF-8E62F9CCABF5}"/>
              </a:ext>
            </a:extLst>
          </p:cNvPr>
          <p:cNvSpPr/>
          <p:nvPr userDrawn="1"/>
        </p:nvSpPr>
        <p:spPr>
          <a:xfrm rot="16200000">
            <a:off x="7737608" y="4689607"/>
            <a:ext cx="2360645" cy="1976144"/>
          </a:xfrm>
          <a:prstGeom prst="rtTriangle">
            <a:avLst/>
          </a:prstGeom>
          <a:solidFill>
            <a:srgbClr val="B4C7E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463" dirty="0"/>
          </a:p>
        </p:txBody>
      </p:sp>
      <p:pic>
        <p:nvPicPr>
          <p:cNvPr id="1026" name="Picture 2" descr="http://batterypoweredtracking.com/wp-content/uploads/2017/09/DM-Logo-2.png">
            <a:extLst>
              <a:ext uri="{FF2B5EF4-FFF2-40B4-BE49-F238E27FC236}">
                <a16:creationId xmlns:a16="http://schemas.microsoft.com/office/drawing/2014/main" id="{87381735-B045-4E2E-A533-BE75C868CB1D}"/>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6675119" y="249691"/>
            <a:ext cx="3230881" cy="1454414"/>
          </a:xfrm>
          <a:prstGeom prst="rect">
            <a:avLst/>
          </a:prstGeom>
          <a:noFill/>
          <a:extLst>
            <a:ext uri="{909E8E84-426E-40DD-AFC4-6F175D3DCCD1}">
              <a14:hiddenFill xmlns:a14="http://schemas.microsoft.com/office/drawing/2010/main">
                <a:solidFill>
                  <a:srgbClr val="FFFFFF"/>
                </a:solidFill>
              </a14:hiddenFill>
            </a:ext>
          </a:extLst>
        </p:spPr>
      </p:pic>
      <p:sp>
        <p:nvSpPr>
          <p:cNvPr id="14" name="Title 13">
            <a:extLst>
              <a:ext uri="{FF2B5EF4-FFF2-40B4-BE49-F238E27FC236}">
                <a16:creationId xmlns:a16="http://schemas.microsoft.com/office/drawing/2014/main" id="{1D32F5DB-9564-4A55-AE8B-F6131A043DC0}"/>
              </a:ext>
            </a:extLst>
          </p:cNvPr>
          <p:cNvSpPr>
            <a:spLocks noGrp="1"/>
          </p:cNvSpPr>
          <p:nvPr>
            <p:ph type="title"/>
          </p:nvPr>
        </p:nvSpPr>
        <p:spPr>
          <a:xfrm>
            <a:off x="273050" y="93744"/>
            <a:ext cx="5814719" cy="557613"/>
          </a:xfrm>
          <a:prstGeom prst="rect">
            <a:avLst/>
          </a:prstGeom>
        </p:spPr>
        <p:txBody>
          <a:bodyPr/>
          <a:lstStyle>
            <a:lvl1pPr>
              <a:defRPr sz="4000" b="1">
                <a:solidFill>
                  <a:schemeClr val="bg1"/>
                </a:solidFill>
                <a:latin typeface="+mn-lt"/>
              </a:defRPr>
            </a:lvl1pPr>
          </a:lstStyle>
          <a:p>
            <a:endParaRPr lang="en-AU" dirty="0"/>
          </a:p>
        </p:txBody>
      </p:sp>
      <p:sp>
        <p:nvSpPr>
          <p:cNvPr id="16" name="Text Placeholder 15">
            <a:extLst>
              <a:ext uri="{FF2B5EF4-FFF2-40B4-BE49-F238E27FC236}">
                <a16:creationId xmlns:a16="http://schemas.microsoft.com/office/drawing/2014/main" id="{92B2C9DC-91DA-49F3-9680-E35746D312FE}"/>
              </a:ext>
            </a:extLst>
          </p:cNvPr>
          <p:cNvSpPr>
            <a:spLocks noGrp="1"/>
          </p:cNvSpPr>
          <p:nvPr>
            <p:ph type="body" sz="quarter" idx="10"/>
          </p:nvPr>
        </p:nvSpPr>
        <p:spPr>
          <a:xfrm>
            <a:off x="6087771" y="1916113"/>
            <a:ext cx="3818231" cy="4692650"/>
          </a:xfrm>
          <a:prstGeom prst="rect">
            <a:avLst/>
          </a:prstGeom>
        </p:spPr>
        <p:txBody>
          <a:bodyPr/>
          <a:lstStyle>
            <a:lvl1pPr>
              <a:defRPr sz="1600">
                <a:latin typeface="Leelawadee UI Semilight" panose="020B0402040204020203" pitchFamily="34" charset="-34"/>
                <a:cs typeface="Leelawadee UI Semilight" panose="020B0402040204020203" pitchFamily="34" charset="-34"/>
              </a:defRPr>
            </a:lvl1pPr>
            <a:lvl2pPr>
              <a:defRPr sz="1400">
                <a:latin typeface="Leelawadee UI Semilight" panose="020B0402040204020203" pitchFamily="34" charset="-34"/>
                <a:cs typeface="Leelawadee UI Semilight" panose="020B0402040204020203" pitchFamily="34" charset="-34"/>
              </a:defRPr>
            </a:lvl2pPr>
            <a:lvl3pPr>
              <a:defRPr sz="1200">
                <a:latin typeface="Leelawadee UI Semilight" panose="020B0402040204020203" pitchFamily="34" charset="-34"/>
                <a:cs typeface="Leelawadee UI Semilight" panose="020B0402040204020203" pitchFamily="34" charset="-34"/>
              </a:defRPr>
            </a:lvl3pPr>
            <a:lvl4pPr>
              <a:defRPr sz="1101">
                <a:latin typeface="Leelawadee UI Semilight" panose="020B0402040204020203" pitchFamily="34" charset="-34"/>
                <a:cs typeface="Leelawadee UI Semilight" panose="020B0402040204020203" pitchFamily="34" charset="-34"/>
              </a:defRPr>
            </a:lvl4pPr>
            <a:lvl5pPr>
              <a:defRPr sz="1101">
                <a:latin typeface="Leelawadee UI Semilight" panose="020B0402040204020203" pitchFamily="34" charset="-34"/>
                <a:cs typeface="Leelawadee UI Semilight" panose="020B0402040204020203" pitchFamily="34" charset="-34"/>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sp>
        <p:nvSpPr>
          <p:cNvPr id="18" name="Text Placeholder 17">
            <a:extLst>
              <a:ext uri="{FF2B5EF4-FFF2-40B4-BE49-F238E27FC236}">
                <a16:creationId xmlns:a16="http://schemas.microsoft.com/office/drawing/2014/main" id="{AC2E420C-7749-4BF0-8266-6803FA5BEB45}"/>
              </a:ext>
            </a:extLst>
          </p:cNvPr>
          <p:cNvSpPr>
            <a:spLocks noGrp="1"/>
          </p:cNvSpPr>
          <p:nvPr>
            <p:ph type="body" sz="quarter" idx="11"/>
          </p:nvPr>
        </p:nvSpPr>
        <p:spPr>
          <a:xfrm>
            <a:off x="273050" y="795503"/>
            <a:ext cx="5541670" cy="492124"/>
          </a:xfrm>
          <a:prstGeom prst="rect">
            <a:avLst/>
          </a:prstGeom>
        </p:spPr>
        <p:txBody>
          <a:bodyPr/>
          <a:lstStyle>
            <a:lvl1pPr marL="0" indent="0">
              <a:buNone/>
              <a:defRPr sz="2401">
                <a:solidFill>
                  <a:schemeClr val="bg1"/>
                </a:solidFill>
              </a:defRPr>
            </a:lvl1pPr>
          </a:lstStyle>
          <a:p>
            <a:pPr lvl="0"/>
            <a:endParaRPr lang="en-AU" dirty="0"/>
          </a:p>
        </p:txBody>
      </p:sp>
    </p:spTree>
    <p:extLst>
      <p:ext uri="{BB962C8B-B14F-4D97-AF65-F5344CB8AC3E}">
        <p14:creationId xmlns:p14="http://schemas.microsoft.com/office/powerpoint/2010/main" val="276997459"/>
      </p:ext>
    </p:extLst>
  </p:cSld>
  <p:clrMapOvr>
    <a:masterClrMapping/>
  </p:clrMapOvr>
  <p:extLst mod="1">
    <p:ext uri="{DCECCB84-F9BA-43D5-87BE-67443E8EF086}">
      <p15:sldGuideLst xmlns:p15="http://schemas.microsoft.com/office/powerpoint/2012/main">
        <p15:guide id="1" orient="horz" pos="1207">
          <p15:clr>
            <a:srgbClr val="FBAE40"/>
          </p15:clr>
        </p15:guide>
        <p15:guide id="2" pos="172">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pecs Page 2">
    <p:spTree>
      <p:nvGrpSpPr>
        <p:cNvPr id="1" name=""/>
        <p:cNvGrpSpPr/>
        <p:nvPr/>
      </p:nvGrpSpPr>
      <p:grpSpPr>
        <a:xfrm>
          <a:off x="0" y="0"/>
          <a:ext cx="0" cy="0"/>
          <a:chOff x="0" y="0"/>
          <a:chExt cx="0" cy="0"/>
        </a:xfrm>
      </p:grpSpPr>
      <p:sp>
        <p:nvSpPr>
          <p:cNvPr id="5" name="Table Placeholder 4">
            <a:extLst>
              <a:ext uri="{FF2B5EF4-FFF2-40B4-BE49-F238E27FC236}">
                <a16:creationId xmlns:a16="http://schemas.microsoft.com/office/drawing/2014/main" id="{0EB82AA8-76B8-4D31-AF86-F8D3883C1312}"/>
              </a:ext>
            </a:extLst>
          </p:cNvPr>
          <p:cNvSpPr>
            <a:spLocks noGrp="1"/>
          </p:cNvSpPr>
          <p:nvPr>
            <p:ph type="tbl" sz="quarter" idx="10"/>
          </p:nvPr>
        </p:nvSpPr>
        <p:spPr>
          <a:xfrm>
            <a:off x="165102" y="368301"/>
            <a:ext cx="4500562" cy="4348979"/>
          </a:xfrm>
          <a:prstGeom prst="rect">
            <a:avLst/>
          </a:prstGeom>
        </p:spPr>
        <p:txBody>
          <a:bodyPr/>
          <a:lstStyle/>
          <a:p>
            <a:endParaRPr lang="en-AU" dirty="0"/>
          </a:p>
        </p:txBody>
      </p:sp>
    </p:spTree>
    <p:extLst>
      <p:ext uri="{BB962C8B-B14F-4D97-AF65-F5344CB8AC3E}">
        <p14:creationId xmlns:p14="http://schemas.microsoft.com/office/powerpoint/2010/main" val="2934799903"/>
      </p:ext>
    </p:extLst>
  </p:cSld>
  <p:clrMapOvr>
    <a:masterClrMapping/>
  </p:clrMapOvr>
  <p:extLst mod="1">
    <p:ext uri="{DCECCB84-F9BA-43D5-87BE-67443E8EF086}">
      <p15:sldGuideLst xmlns:p15="http://schemas.microsoft.com/office/powerpoint/2012/main">
        <p15:guide id="1" pos="104">
          <p15:clr>
            <a:srgbClr val="FBAE40"/>
          </p15:clr>
        </p15:guide>
        <p15:guide id="2" pos="3075">
          <p15:clr>
            <a:srgbClr val="FBAE40"/>
          </p15:clr>
        </p15:guide>
        <p15:guide id="3" pos="3165">
          <p15:clr>
            <a:srgbClr val="FBAE40"/>
          </p15:clr>
        </p15:guide>
        <p15:guide id="4" pos="6136">
          <p15:clr>
            <a:srgbClr val="FBAE40"/>
          </p15:clr>
        </p15:guide>
        <p15:guide id="5" orient="horz" pos="4201">
          <p15:clr>
            <a:srgbClr val="FBAE40"/>
          </p15:clr>
        </p15:guide>
        <p15:guide id="6" orient="horz" pos="187">
          <p15:clr>
            <a:srgbClr val="FBAE40"/>
          </p15:clr>
        </p15:guide>
        <p15:guide id="7" pos="852">
          <p15:clr>
            <a:srgbClr val="FBAE40"/>
          </p15:clr>
        </p15:guide>
        <p15:guide id="8" pos="3914">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0229896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ECA0167F-5273-4452-9F5A-CCEB2D674642}"/>
              </a:ext>
            </a:extLst>
          </p:cNvPr>
          <p:cNvSpPr/>
          <p:nvPr userDrawn="1"/>
        </p:nvSpPr>
        <p:spPr>
          <a:xfrm>
            <a:off x="6093229" y="1704108"/>
            <a:ext cx="3812771" cy="5153891"/>
          </a:xfrm>
          <a:prstGeom prst="rect">
            <a:avLst/>
          </a:prstGeom>
          <a:solidFill>
            <a:srgbClr val="E6E6E6"/>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AU" dirty="0"/>
          </a:p>
        </p:txBody>
      </p:sp>
      <p:sp>
        <p:nvSpPr>
          <p:cNvPr id="32" name="Rectangle 31">
            <a:extLst>
              <a:ext uri="{FF2B5EF4-FFF2-40B4-BE49-F238E27FC236}">
                <a16:creationId xmlns:a16="http://schemas.microsoft.com/office/drawing/2014/main" id="{E8AC4CC0-F695-4473-B1AF-B267C686007B}"/>
              </a:ext>
            </a:extLst>
          </p:cNvPr>
          <p:cNvSpPr/>
          <p:nvPr userDrawn="1"/>
        </p:nvSpPr>
        <p:spPr>
          <a:xfrm>
            <a:off x="0" y="177285"/>
            <a:ext cx="5814720" cy="1110345"/>
          </a:xfrm>
          <a:prstGeom prst="rect">
            <a:avLst/>
          </a:prstGeom>
          <a:solidFill>
            <a:srgbClr val="20386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950" b="1" cap="all" baseline="0"/>
          </a:p>
        </p:txBody>
      </p:sp>
      <p:sp>
        <p:nvSpPr>
          <p:cNvPr id="33" name="Right Triangle 32">
            <a:extLst>
              <a:ext uri="{FF2B5EF4-FFF2-40B4-BE49-F238E27FC236}">
                <a16:creationId xmlns:a16="http://schemas.microsoft.com/office/drawing/2014/main" id="{024CE659-9312-4B5F-B68B-47C20464DFFF}"/>
              </a:ext>
            </a:extLst>
          </p:cNvPr>
          <p:cNvSpPr/>
          <p:nvPr userDrawn="1"/>
        </p:nvSpPr>
        <p:spPr>
          <a:xfrm rot="5400000">
            <a:off x="5657560" y="334446"/>
            <a:ext cx="1110343" cy="796018"/>
          </a:xfrm>
          <a:prstGeom prst="rtTriangle">
            <a:avLst/>
          </a:prstGeom>
          <a:solidFill>
            <a:srgbClr val="20386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463"/>
          </a:p>
        </p:txBody>
      </p:sp>
      <p:sp>
        <p:nvSpPr>
          <p:cNvPr id="34" name="Right Triangle 33">
            <a:extLst>
              <a:ext uri="{FF2B5EF4-FFF2-40B4-BE49-F238E27FC236}">
                <a16:creationId xmlns:a16="http://schemas.microsoft.com/office/drawing/2014/main" id="{BB39532A-0E7D-418B-A4DF-8E62F9CCABF5}"/>
              </a:ext>
            </a:extLst>
          </p:cNvPr>
          <p:cNvSpPr/>
          <p:nvPr userDrawn="1"/>
        </p:nvSpPr>
        <p:spPr>
          <a:xfrm rot="16200000">
            <a:off x="7737607" y="4689606"/>
            <a:ext cx="2360645" cy="1976145"/>
          </a:xfrm>
          <a:prstGeom prst="rtTriangle">
            <a:avLst/>
          </a:prstGeom>
          <a:solidFill>
            <a:srgbClr val="B4C7E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463"/>
          </a:p>
        </p:txBody>
      </p:sp>
      <p:pic>
        <p:nvPicPr>
          <p:cNvPr id="1026" name="Picture 2" descr="http://batterypoweredtracking.com/wp-content/uploads/2017/09/DM-Logo-2.png">
            <a:extLst>
              <a:ext uri="{FF2B5EF4-FFF2-40B4-BE49-F238E27FC236}">
                <a16:creationId xmlns:a16="http://schemas.microsoft.com/office/drawing/2014/main" id="{87381735-B045-4E2E-A533-BE75C868CB1D}"/>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6675119" y="249691"/>
            <a:ext cx="3230881" cy="145441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9689785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C0DB3196-2C33-457B-910D-B5CD2A205834}"/>
              </a:ext>
            </a:extLst>
          </p:cNvPr>
          <p:cNvSpPr/>
          <p:nvPr userDrawn="1"/>
        </p:nvSpPr>
        <p:spPr>
          <a:xfrm>
            <a:off x="7810858" y="-2"/>
            <a:ext cx="2095144" cy="195946"/>
          </a:xfrm>
          <a:prstGeom prst="rect">
            <a:avLst/>
          </a:prstGeom>
          <a:solidFill>
            <a:srgbClr val="0093D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463"/>
          </a:p>
        </p:txBody>
      </p:sp>
      <p:sp>
        <p:nvSpPr>
          <p:cNvPr id="8" name="Rectangle 7">
            <a:extLst>
              <a:ext uri="{FF2B5EF4-FFF2-40B4-BE49-F238E27FC236}">
                <a16:creationId xmlns:a16="http://schemas.microsoft.com/office/drawing/2014/main" id="{14653276-CF28-4885-A42D-BFBC85827169}"/>
              </a:ext>
            </a:extLst>
          </p:cNvPr>
          <p:cNvSpPr/>
          <p:nvPr userDrawn="1"/>
        </p:nvSpPr>
        <p:spPr>
          <a:xfrm>
            <a:off x="0" y="4"/>
            <a:ext cx="6587996" cy="195943"/>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463"/>
          </a:p>
        </p:txBody>
      </p:sp>
      <p:sp>
        <p:nvSpPr>
          <p:cNvPr id="9" name="Rectangle 8">
            <a:extLst>
              <a:ext uri="{FF2B5EF4-FFF2-40B4-BE49-F238E27FC236}">
                <a16:creationId xmlns:a16="http://schemas.microsoft.com/office/drawing/2014/main" id="{C6E4757C-6A3C-46DC-8930-A5DCCAF84782}"/>
              </a:ext>
            </a:extLst>
          </p:cNvPr>
          <p:cNvSpPr/>
          <p:nvPr userDrawn="1"/>
        </p:nvSpPr>
        <p:spPr>
          <a:xfrm>
            <a:off x="6587998" y="0"/>
            <a:ext cx="1222862" cy="195943"/>
          </a:xfrm>
          <a:prstGeom prst="rect">
            <a:avLst/>
          </a:prstGeom>
          <a:solidFill>
            <a:srgbClr val="0079C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463"/>
          </a:p>
        </p:txBody>
      </p:sp>
      <p:sp>
        <p:nvSpPr>
          <p:cNvPr id="10" name="Right Triangle 9">
            <a:extLst>
              <a:ext uri="{FF2B5EF4-FFF2-40B4-BE49-F238E27FC236}">
                <a16:creationId xmlns:a16="http://schemas.microsoft.com/office/drawing/2014/main" id="{56FA9612-FF18-4C30-B400-EE85904EF1EF}"/>
              </a:ext>
            </a:extLst>
          </p:cNvPr>
          <p:cNvSpPr/>
          <p:nvPr userDrawn="1"/>
        </p:nvSpPr>
        <p:spPr>
          <a:xfrm rot="5400000">
            <a:off x="6560894" y="27104"/>
            <a:ext cx="195944" cy="141740"/>
          </a:xfrm>
          <a:prstGeom prst="rtTriangle">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463"/>
          </a:p>
        </p:txBody>
      </p:sp>
      <p:sp>
        <p:nvSpPr>
          <p:cNvPr id="11" name="Right Triangle 10">
            <a:extLst>
              <a:ext uri="{FF2B5EF4-FFF2-40B4-BE49-F238E27FC236}">
                <a16:creationId xmlns:a16="http://schemas.microsoft.com/office/drawing/2014/main" id="{B43578E9-B251-42CA-B045-E365C37603EE}"/>
              </a:ext>
            </a:extLst>
          </p:cNvPr>
          <p:cNvSpPr/>
          <p:nvPr userDrawn="1"/>
        </p:nvSpPr>
        <p:spPr>
          <a:xfrm rot="5400000">
            <a:off x="7783756" y="27104"/>
            <a:ext cx="195944" cy="141740"/>
          </a:xfrm>
          <a:prstGeom prst="rtTriangle">
            <a:avLst/>
          </a:prstGeom>
          <a:solidFill>
            <a:srgbClr val="0079C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463"/>
          </a:p>
        </p:txBody>
      </p:sp>
    </p:spTree>
    <p:extLst>
      <p:ext uri="{BB962C8B-B14F-4D97-AF65-F5344CB8AC3E}">
        <p14:creationId xmlns:p14="http://schemas.microsoft.com/office/powerpoint/2010/main" val="3945380030"/>
      </p:ext>
    </p:extLst>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Lst>
  <p:txStyles>
    <p:titleStyle>
      <a:lvl1pPr algn="l" defTabSz="742918" rtl="0" eaLnBrk="1" latinLnBrk="0" hangingPunct="1">
        <a:lnSpc>
          <a:spcPct val="90000"/>
        </a:lnSpc>
        <a:spcBef>
          <a:spcPct val="0"/>
        </a:spcBef>
        <a:buNone/>
        <a:defRPr sz="3575" kern="1200">
          <a:solidFill>
            <a:schemeClr val="tx1"/>
          </a:solidFill>
          <a:latin typeface="+mj-lt"/>
          <a:ea typeface="+mj-ea"/>
          <a:cs typeface="+mj-cs"/>
        </a:defRPr>
      </a:lvl1pPr>
    </p:titleStyle>
    <p:bodyStyle>
      <a:lvl1pPr marL="185730" indent="-185730" algn="l" defTabSz="742918" rtl="0" eaLnBrk="1" latinLnBrk="0" hangingPunct="1">
        <a:lnSpc>
          <a:spcPct val="90000"/>
        </a:lnSpc>
        <a:spcBef>
          <a:spcPts val="813"/>
        </a:spcBef>
        <a:buFont typeface="Arial" panose="020B0604020202020204" pitchFamily="34" charset="0"/>
        <a:buChar char="•"/>
        <a:defRPr sz="2275" kern="1200">
          <a:solidFill>
            <a:schemeClr val="tx1"/>
          </a:solidFill>
          <a:latin typeface="+mn-lt"/>
          <a:ea typeface="+mn-ea"/>
          <a:cs typeface="+mn-cs"/>
        </a:defRPr>
      </a:lvl1pPr>
      <a:lvl2pPr marL="557190" indent="-185730" algn="l" defTabSz="742918" rtl="0" eaLnBrk="1" latinLnBrk="0" hangingPunct="1">
        <a:lnSpc>
          <a:spcPct val="90000"/>
        </a:lnSpc>
        <a:spcBef>
          <a:spcPts val="406"/>
        </a:spcBef>
        <a:buFont typeface="Arial" panose="020B0604020202020204" pitchFamily="34" charset="0"/>
        <a:buChar char="•"/>
        <a:defRPr sz="1950" kern="1200">
          <a:solidFill>
            <a:schemeClr val="tx1"/>
          </a:solidFill>
          <a:latin typeface="+mn-lt"/>
          <a:ea typeface="+mn-ea"/>
          <a:cs typeface="+mn-cs"/>
        </a:defRPr>
      </a:lvl2pPr>
      <a:lvl3pPr marL="928650" indent="-185730" algn="l" defTabSz="742918" rtl="0" eaLnBrk="1" latinLnBrk="0" hangingPunct="1">
        <a:lnSpc>
          <a:spcPct val="90000"/>
        </a:lnSpc>
        <a:spcBef>
          <a:spcPts val="406"/>
        </a:spcBef>
        <a:buFont typeface="Arial" panose="020B0604020202020204" pitchFamily="34" charset="0"/>
        <a:buChar char="•"/>
        <a:defRPr sz="1625" kern="1200">
          <a:solidFill>
            <a:schemeClr val="tx1"/>
          </a:solidFill>
          <a:latin typeface="+mn-lt"/>
          <a:ea typeface="+mn-ea"/>
          <a:cs typeface="+mn-cs"/>
        </a:defRPr>
      </a:lvl3pPr>
      <a:lvl4pPr marL="1300109" indent="-185730" algn="l" defTabSz="742918" rtl="0" eaLnBrk="1" latinLnBrk="0" hangingPunct="1">
        <a:lnSpc>
          <a:spcPct val="90000"/>
        </a:lnSpc>
        <a:spcBef>
          <a:spcPts val="406"/>
        </a:spcBef>
        <a:buFont typeface="Arial" panose="020B0604020202020204" pitchFamily="34" charset="0"/>
        <a:buChar char="•"/>
        <a:defRPr sz="1463" kern="1200">
          <a:solidFill>
            <a:schemeClr val="tx1"/>
          </a:solidFill>
          <a:latin typeface="+mn-lt"/>
          <a:ea typeface="+mn-ea"/>
          <a:cs typeface="+mn-cs"/>
        </a:defRPr>
      </a:lvl4pPr>
      <a:lvl5pPr marL="1671568" indent="-185730" algn="l" defTabSz="742918" rtl="0" eaLnBrk="1" latinLnBrk="0" hangingPunct="1">
        <a:lnSpc>
          <a:spcPct val="90000"/>
        </a:lnSpc>
        <a:spcBef>
          <a:spcPts val="406"/>
        </a:spcBef>
        <a:buFont typeface="Arial" panose="020B0604020202020204" pitchFamily="34" charset="0"/>
        <a:buChar char="•"/>
        <a:defRPr sz="1463" kern="1200">
          <a:solidFill>
            <a:schemeClr val="tx1"/>
          </a:solidFill>
          <a:latin typeface="+mn-lt"/>
          <a:ea typeface="+mn-ea"/>
          <a:cs typeface="+mn-cs"/>
        </a:defRPr>
      </a:lvl5pPr>
      <a:lvl6pPr marL="2043027" indent="-185730" algn="l" defTabSz="742918" rtl="0" eaLnBrk="1" latinLnBrk="0" hangingPunct="1">
        <a:lnSpc>
          <a:spcPct val="90000"/>
        </a:lnSpc>
        <a:spcBef>
          <a:spcPts val="406"/>
        </a:spcBef>
        <a:buFont typeface="Arial" panose="020B0604020202020204" pitchFamily="34" charset="0"/>
        <a:buChar char="•"/>
        <a:defRPr sz="1463" kern="1200">
          <a:solidFill>
            <a:schemeClr val="tx1"/>
          </a:solidFill>
          <a:latin typeface="+mn-lt"/>
          <a:ea typeface="+mn-ea"/>
          <a:cs typeface="+mn-cs"/>
        </a:defRPr>
      </a:lvl6pPr>
      <a:lvl7pPr marL="2414486" indent="-185730" algn="l" defTabSz="742918" rtl="0" eaLnBrk="1" latinLnBrk="0" hangingPunct="1">
        <a:lnSpc>
          <a:spcPct val="90000"/>
        </a:lnSpc>
        <a:spcBef>
          <a:spcPts val="406"/>
        </a:spcBef>
        <a:buFont typeface="Arial" panose="020B0604020202020204" pitchFamily="34" charset="0"/>
        <a:buChar char="•"/>
        <a:defRPr sz="1463" kern="1200">
          <a:solidFill>
            <a:schemeClr val="tx1"/>
          </a:solidFill>
          <a:latin typeface="+mn-lt"/>
          <a:ea typeface="+mn-ea"/>
          <a:cs typeface="+mn-cs"/>
        </a:defRPr>
      </a:lvl7pPr>
      <a:lvl8pPr marL="2785946" indent="-185730" algn="l" defTabSz="742918" rtl="0" eaLnBrk="1" latinLnBrk="0" hangingPunct="1">
        <a:lnSpc>
          <a:spcPct val="90000"/>
        </a:lnSpc>
        <a:spcBef>
          <a:spcPts val="406"/>
        </a:spcBef>
        <a:buFont typeface="Arial" panose="020B0604020202020204" pitchFamily="34" charset="0"/>
        <a:buChar char="•"/>
        <a:defRPr sz="1463" kern="1200">
          <a:solidFill>
            <a:schemeClr val="tx1"/>
          </a:solidFill>
          <a:latin typeface="+mn-lt"/>
          <a:ea typeface="+mn-ea"/>
          <a:cs typeface="+mn-cs"/>
        </a:defRPr>
      </a:lvl8pPr>
      <a:lvl9pPr marL="3157406" indent="-185730" algn="l" defTabSz="742918" rtl="0" eaLnBrk="1" latinLnBrk="0" hangingPunct="1">
        <a:lnSpc>
          <a:spcPct val="90000"/>
        </a:lnSpc>
        <a:spcBef>
          <a:spcPts val="406"/>
        </a:spcBef>
        <a:buFont typeface="Arial" panose="020B0604020202020204" pitchFamily="34" charset="0"/>
        <a:buChar char="•"/>
        <a:defRPr sz="1463" kern="1200">
          <a:solidFill>
            <a:schemeClr val="tx1"/>
          </a:solidFill>
          <a:latin typeface="+mn-lt"/>
          <a:ea typeface="+mn-ea"/>
          <a:cs typeface="+mn-cs"/>
        </a:defRPr>
      </a:lvl9pPr>
    </p:bodyStyle>
    <p:otherStyle>
      <a:defPPr>
        <a:defRPr lang="en-US"/>
      </a:defPPr>
      <a:lvl1pPr marL="0" algn="l" defTabSz="742918" rtl="0" eaLnBrk="1" latinLnBrk="0" hangingPunct="1">
        <a:defRPr sz="1463" kern="1200">
          <a:solidFill>
            <a:schemeClr val="tx1"/>
          </a:solidFill>
          <a:latin typeface="+mn-lt"/>
          <a:ea typeface="+mn-ea"/>
          <a:cs typeface="+mn-cs"/>
        </a:defRPr>
      </a:lvl1pPr>
      <a:lvl2pPr marL="371459" algn="l" defTabSz="742918" rtl="0" eaLnBrk="1" latinLnBrk="0" hangingPunct="1">
        <a:defRPr sz="1463" kern="1200">
          <a:solidFill>
            <a:schemeClr val="tx1"/>
          </a:solidFill>
          <a:latin typeface="+mn-lt"/>
          <a:ea typeface="+mn-ea"/>
          <a:cs typeface="+mn-cs"/>
        </a:defRPr>
      </a:lvl2pPr>
      <a:lvl3pPr marL="742918" algn="l" defTabSz="742918" rtl="0" eaLnBrk="1" latinLnBrk="0" hangingPunct="1">
        <a:defRPr sz="1463" kern="1200">
          <a:solidFill>
            <a:schemeClr val="tx1"/>
          </a:solidFill>
          <a:latin typeface="+mn-lt"/>
          <a:ea typeface="+mn-ea"/>
          <a:cs typeface="+mn-cs"/>
        </a:defRPr>
      </a:lvl3pPr>
      <a:lvl4pPr marL="1114378" algn="l" defTabSz="742918" rtl="0" eaLnBrk="1" latinLnBrk="0" hangingPunct="1">
        <a:defRPr sz="1463" kern="1200">
          <a:solidFill>
            <a:schemeClr val="tx1"/>
          </a:solidFill>
          <a:latin typeface="+mn-lt"/>
          <a:ea typeface="+mn-ea"/>
          <a:cs typeface="+mn-cs"/>
        </a:defRPr>
      </a:lvl4pPr>
      <a:lvl5pPr marL="1485838" algn="l" defTabSz="742918" rtl="0" eaLnBrk="1" latinLnBrk="0" hangingPunct="1">
        <a:defRPr sz="1463" kern="1200">
          <a:solidFill>
            <a:schemeClr val="tx1"/>
          </a:solidFill>
          <a:latin typeface="+mn-lt"/>
          <a:ea typeface="+mn-ea"/>
          <a:cs typeface="+mn-cs"/>
        </a:defRPr>
      </a:lvl5pPr>
      <a:lvl6pPr marL="1857298" algn="l" defTabSz="742918" rtl="0" eaLnBrk="1" latinLnBrk="0" hangingPunct="1">
        <a:defRPr sz="1463" kern="1200">
          <a:solidFill>
            <a:schemeClr val="tx1"/>
          </a:solidFill>
          <a:latin typeface="+mn-lt"/>
          <a:ea typeface="+mn-ea"/>
          <a:cs typeface="+mn-cs"/>
        </a:defRPr>
      </a:lvl6pPr>
      <a:lvl7pPr marL="2228757" algn="l" defTabSz="742918" rtl="0" eaLnBrk="1" latinLnBrk="0" hangingPunct="1">
        <a:defRPr sz="1463" kern="1200">
          <a:solidFill>
            <a:schemeClr val="tx1"/>
          </a:solidFill>
          <a:latin typeface="+mn-lt"/>
          <a:ea typeface="+mn-ea"/>
          <a:cs typeface="+mn-cs"/>
        </a:defRPr>
      </a:lvl7pPr>
      <a:lvl8pPr marL="2600216" algn="l" defTabSz="742918" rtl="0" eaLnBrk="1" latinLnBrk="0" hangingPunct="1">
        <a:defRPr sz="1463" kern="1200">
          <a:solidFill>
            <a:schemeClr val="tx1"/>
          </a:solidFill>
          <a:latin typeface="+mn-lt"/>
          <a:ea typeface="+mn-ea"/>
          <a:cs typeface="+mn-cs"/>
        </a:defRPr>
      </a:lvl8pPr>
      <a:lvl9pPr marL="2971675" algn="l" defTabSz="742918" rtl="0" eaLnBrk="1" latinLnBrk="0" hangingPunct="1">
        <a:defRPr sz="146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jpeg"/><Relationship Id="rId7" Type="http://schemas.openxmlformats.org/officeDocument/2006/relationships/image" Target="../media/image6.png"/><Relationship Id="rId2" Type="http://schemas.openxmlformats.org/officeDocument/2006/relationships/hyperlink" Target="http://digitalmatter.com/Devices/Remora" TargetMode="External"/><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 Id="rId9" Type="http://schemas.openxmlformats.org/officeDocument/2006/relationships/image" Target="../media/image8.png"/></Relationships>
</file>

<file path=ppt/slides/_rels/slide2.xml.rels><?xml version="1.0" encoding="UTF-8" standalone="yes"?>
<Relationships xmlns="http://schemas.openxmlformats.org/package/2006/relationships"><Relationship Id="rId2" Type="http://schemas.openxmlformats.org/officeDocument/2006/relationships/hyperlink" Target="https://support.digitalmatter.com/support/solutions/articles/16000015695-remora-battery-recommendations"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 name="Picture 25">
            <a:hlinkClick r:id="rId2"/>
            <a:extLst>
              <a:ext uri="{FF2B5EF4-FFF2-40B4-BE49-F238E27FC236}">
                <a16:creationId xmlns:a16="http://schemas.microsoft.com/office/drawing/2014/main" id="{8F05263F-42C1-4B5C-83C4-720C62B06B03}"/>
              </a:ext>
            </a:extLst>
          </p:cNvPr>
          <p:cNvPicPr>
            <a:picLocks noChangeAspect="1"/>
          </p:cNvPicPr>
          <p:nvPr/>
        </p:nvPicPr>
        <p:blipFill rotWithShape="1">
          <a:blip r:embed="rId3">
            <a:extLst>
              <a:ext uri="{28A0092B-C50C-407E-A947-70E740481C1C}">
                <a14:useLocalDpi xmlns:a14="http://schemas.microsoft.com/office/drawing/2010/main" val="0"/>
              </a:ext>
            </a:extLst>
          </a:blip>
          <a:srcRect l="2505" t="4249" r="4665" b="5416"/>
          <a:stretch/>
        </p:blipFill>
        <p:spPr>
          <a:xfrm>
            <a:off x="510620" y="1332572"/>
            <a:ext cx="4995367" cy="3245045"/>
          </a:xfrm>
          <a:prstGeom prst="rect">
            <a:avLst/>
          </a:prstGeom>
        </p:spPr>
      </p:pic>
      <p:sp>
        <p:nvSpPr>
          <p:cNvPr id="10" name="TextBox 9">
            <a:extLst>
              <a:ext uri="{FF2B5EF4-FFF2-40B4-BE49-F238E27FC236}">
                <a16:creationId xmlns:a16="http://schemas.microsoft.com/office/drawing/2014/main" id="{1F0D8000-7A6A-406B-BE70-789BC2A58608}"/>
              </a:ext>
            </a:extLst>
          </p:cNvPr>
          <p:cNvSpPr txBox="1"/>
          <p:nvPr/>
        </p:nvSpPr>
        <p:spPr>
          <a:xfrm>
            <a:off x="383009" y="4596752"/>
            <a:ext cx="2903570" cy="400110"/>
          </a:xfrm>
          <a:prstGeom prst="rect">
            <a:avLst/>
          </a:prstGeom>
          <a:noFill/>
        </p:spPr>
        <p:txBody>
          <a:bodyPr wrap="square" rtlCol="0">
            <a:spAutoFit/>
          </a:bodyPr>
          <a:lstStyle/>
          <a:p>
            <a:r>
              <a:rPr lang="en-AU" sz="2000" b="1" dirty="0">
                <a:solidFill>
                  <a:srgbClr val="0079C2"/>
                </a:solidFill>
                <a:latin typeface="Calibri" panose="020F0502020204030204" pitchFamily="34" charset="0"/>
                <a:cs typeface="Calibri" panose="020F0502020204030204" pitchFamily="34" charset="0"/>
              </a:rPr>
              <a:t>APPLICATIONS</a:t>
            </a:r>
          </a:p>
        </p:txBody>
      </p:sp>
      <p:sp>
        <p:nvSpPr>
          <p:cNvPr id="3" name="Rectangle 2">
            <a:extLst>
              <a:ext uri="{FF2B5EF4-FFF2-40B4-BE49-F238E27FC236}">
                <a16:creationId xmlns:a16="http://schemas.microsoft.com/office/drawing/2014/main" id="{EC5E4ECB-C2E6-41D0-B9CC-68C65EB0DF6B}"/>
              </a:ext>
            </a:extLst>
          </p:cNvPr>
          <p:cNvSpPr/>
          <p:nvPr/>
        </p:nvSpPr>
        <p:spPr>
          <a:xfrm>
            <a:off x="130409" y="6384698"/>
            <a:ext cx="9709889" cy="369332"/>
          </a:xfrm>
          <a:prstGeom prst="rect">
            <a:avLst/>
          </a:prstGeom>
        </p:spPr>
        <p:txBody>
          <a:bodyPr wrap="square">
            <a:spAutoFit/>
          </a:bodyPr>
          <a:lstStyle/>
          <a:p>
            <a:pPr algn="ctr"/>
            <a:r>
              <a:rPr lang="en-AU" dirty="0">
                <a:hlinkClick r:id="rId2"/>
              </a:rPr>
              <a:t>digitalmatter.com</a:t>
            </a:r>
            <a:r>
              <a:rPr lang="en-AU" dirty="0"/>
              <a:t> </a:t>
            </a:r>
          </a:p>
        </p:txBody>
      </p:sp>
      <p:sp>
        <p:nvSpPr>
          <p:cNvPr id="27" name="TextBox 26">
            <a:extLst>
              <a:ext uri="{FF2B5EF4-FFF2-40B4-BE49-F238E27FC236}">
                <a16:creationId xmlns:a16="http://schemas.microsoft.com/office/drawing/2014/main" id="{4CED4F66-98B9-4944-8718-23F414F3DEF0}"/>
              </a:ext>
            </a:extLst>
          </p:cNvPr>
          <p:cNvSpPr txBox="1"/>
          <p:nvPr/>
        </p:nvSpPr>
        <p:spPr>
          <a:xfrm>
            <a:off x="420898" y="5722824"/>
            <a:ext cx="886992" cy="367537"/>
          </a:xfrm>
          <a:prstGeom prst="rect">
            <a:avLst/>
          </a:prstGeom>
          <a:noFill/>
        </p:spPr>
        <p:txBody>
          <a:bodyPr wrap="square" rtlCol="0">
            <a:spAutoFit/>
          </a:bodyPr>
          <a:lstStyle/>
          <a:p>
            <a:pPr algn="ctr"/>
            <a:r>
              <a:rPr lang="en-AU" sz="894">
                <a:latin typeface="Leelawadee UI Semilight" panose="020B0402040204020203" pitchFamily="34" charset="-34"/>
                <a:cs typeface="Leelawadee UI Semilight" panose="020B0402040204020203" pitchFamily="34" charset="-34"/>
              </a:rPr>
              <a:t>Vehicle and fleet tracking</a:t>
            </a:r>
          </a:p>
        </p:txBody>
      </p:sp>
      <p:sp>
        <p:nvSpPr>
          <p:cNvPr id="29" name="TextBox 28">
            <a:extLst>
              <a:ext uri="{FF2B5EF4-FFF2-40B4-BE49-F238E27FC236}">
                <a16:creationId xmlns:a16="http://schemas.microsoft.com/office/drawing/2014/main" id="{E1C04F65-8E9D-4461-BA5F-6902E65EB8C7}"/>
              </a:ext>
            </a:extLst>
          </p:cNvPr>
          <p:cNvSpPr txBox="1"/>
          <p:nvPr/>
        </p:nvSpPr>
        <p:spPr>
          <a:xfrm>
            <a:off x="1292760" y="5722823"/>
            <a:ext cx="852720" cy="642740"/>
          </a:xfrm>
          <a:prstGeom prst="rect">
            <a:avLst/>
          </a:prstGeom>
          <a:noFill/>
        </p:spPr>
        <p:txBody>
          <a:bodyPr wrap="square" rtlCol="0">
            <a:spAutoFit/>
          </a:bodyPr>
          <a:lstStyle/>
          <a:p>
            <a:pPr algn="ctr"/>
            <a:r>
              <a:rPr lang="en-AU" sz="894">
                <a:latin typeface="Leelawadee UI Semilight" panose="020B0402040204020203" pitchFamily="34" charset="-34"/>
                <a:cs typeface="Leelawadee UI Semilight" panose="020B0402040204020203" pitchFamily="34" charset="-34"/>
              </a:rPr>
              <a:t>Non-powered asset tracking	</a:t>
            </a:r>
          </a:p>
        </p:txBody>
      </p:sp>
      <p:sp>
        <p:nvSpPr>
          <p:cNvPr id="30" name="TextBox 29">
            <a:extLst>
              <a:ext uri="{FF2B5EF4-FFF2-40B4-BE49-F238E27FC236}">
                <a16:creationId xmlns:a16="http://schemas.microsoft.com/office/drawing/2014/main" id="{3DCB844F-DCD2-445B-A225-BBC9E74BC5B2}"/>
              </a:ext>
            </a:extLst>
          </p:cNvPr>
          <p:cNvSpPr txBox="1"/>
          <p:nvPr/>
        </p:nvSpPr>
        <p:spPr>
          <a:xfrm>
            <a:off x="2159739" y="5722824"/>
            <a:ext cx="852720" cy="367537"/>
          </a:xfrm>
          <a:prstGeom prst="rect">
            <a:avLst/>
          </a:prstGeom>
          <a:noFill/>
        </p:spPr>
        <p:txBody>
          <a:bodyPr wrap="square" rtlCol="0">
            <a:spAutoFit/>
          </a:bodyPr>
          <a:lstStyle/>
          <a:p>
            <a:pPr algn="ctr"/>
            <a:r>
              <a:rPr lang="en-AU" sz="894">
                <a:latin typeface="Leelawadee UI Semilight" panose="020B0402040204020203" pitchFamily="34" charset="-34"/>
                <a:cs typeface="Leelawadee UI Semilight" panose="020B0402040204020203" pitchFamily="34" charset="-34"/>
              </a:rPr>
              <a:t>Run hour monitoring</a:t>
            </a:r>
          </a:p>
        </p:txBody>
      </p:sp>
      <p:sp>
        <p:nvSpPr>
          <p:cNvPr id="31" name="TextBox 30">
            <a:extLst>
              <a:ext uri="{FF2B5EF4-FFF2-40B4-BE49-F238E27FC236}">
                <a16:creationId xmlns:a16="http://schemas.microsoft.com/office/drawing/2014/main" id="{376B2634-B439-4642-90B8-88940BF52355}"/>
              </a:ext>
            </a:extLst>
          </p:cNvPr>
          <p:cNvSpPr txBox="1"/>
          <p:nvPr/>
        </p:nvSpPr>
        <p:spPr>
          <a:xfrm>
            <a:off x="3026718" y="5722824"/>
            <a:ext cx="852720" cy="367537"/>
          </a:xfrm>
          <a:prstGeom prst="rect">
            <a:avLst/>
          </a:prstGeom>
          <a:noFill/>
        </p:spPr>
        <p:txBody>
          <a:bodyPr wrap="square" rtlCol="0">
            <a:spAutoFit/>
          </a:bodyPr>
          <a:lstStyle/>
          <a:p>
            <a:pPr algn="ctr"/>
            <a:r>
              <a:rPr lang="en-AU" sz="894">
                <a:latin typeface="Leelawadee UI Semilight" panose="020B0402040204020203" pitchFamily="34" charset="-34"/>
                <a:cs typeface="Leelawadee UI Semilight" panose="020B0402040204020203" pitchFamily="34" charset="-34"/>
              </a:rPr>
              <a:t>Trailers and mobile assets</a:t>
            </a:r>
          </a:p>
        </p:txBody>
      </p:sp>
      <p:sp>
        <p:nvSpPr>
          <p:cNvPr id="32" name="TextBox 31">
            <a:extLst>
              <a:ext uri="{FF2B5EF4-FFF2-40B4-BE49-F238E27FC236}">
                <a16:creationId xmlns:a16="http://schemas.microsoft.com/office/drawing/2014/main" id="{BFCE8538-48D6-4F69-8945-0909742EB7D1}"/>
              </a:ext>
            </a:extLst>
          </p:cNvPr>
          <p:cNvSpPr txBox="1"/>
          <p:nvPr/>
        </p:nvSpPr>
        <p:spPr>
          <a:xfrm>
            <a:off x="3893697" y="5722823"/>
            <a:ext cx="852720" cy="505138"/>
          </a:xfrm>
          <a:prstGeom prst="rect">
            <a:avLst/>
          </a:prstGeom>
          <a:noFill/>
        </p:spPr>
        <p:txBody>
          <a:bodyPr wrap="square" rtlCol="0">
            <a:spAutoFit/>
          </a:bodyPr>
          <a:lstStyle/>
          <a:p>
            <a:pPr algn="ctr"/>
            <a:r>
              <a:rPr lang="en-AU" sz="894">
                <a:latin typeface="Leelawadee UI Semilight" panose="020B0402040204020203" pitchFamily="34" charset="-34"/>
                <a:cs typeface="Leelawadee UI Semilight" panose="020B0402040204020203" pitchFamily="34" charset="-34"/>
              </a:rPr>
              <a:t>Shipping containers and freight</a:t>
            </a:r>
          </a:p>
        </p:txBody>
      </p:sp>
      <p:sp>
        <p:nvSpPr>
          <p:cNvPr id="33" name="TextBox 32">
            <a:extLst>
              <a:ext uri="{FF2B5EF4-FFF2-40B4-BE49-F238E27FC236}">
                <a16:creationId xmlns:a16="http://schemas.microsoft.com/office/drawing/2014/main" id="{259A01A0-A252-4383-9129-3350C540051A}"/>
              </a:ext>
            </a:extLst>
          </p:cNvPr>
          <p:cNvSpPr txBox="1"/>
          <p:nvPr/>
        </p:nvSpPr>
        <p:spPr>
          <a:xfrm>
            <a:off x="4760677" y="5722824"/>
            <a:ext cx="852720" cy="505138"/>
          </a:xfrm>
          <a:prstGeom prst="rect">
            <a:avLst/>
          </a:prstGeom>
          <a:noFill/>
        </p:spPr>
        <p:txBody>
          <a:bodyPr wrap="square" rtlCol="0">
            <a:spAutoFit/>
          </a:bodyPr>
          <a:lstStyle/>
          <a:p>
            <a:pPr algn="ctr"/>
            <a:r>
              <a:rPr lang="en-AU" sz="894">
                <a:latin typeface="Leelawadee UI Semilight" panose="020B0402040204020203" pitchFamily="34" charset="-34"/>
                <a:cs typeface="Leelawadee UI Semilight" panose="020B0402040204020203" pitchFamily="34" charset="-34"/>
              </a:rPr>
              <a:t>Anchoring and security of assets</a:t>
            </a:r>
          </a:p>
        </p:txBody>
      </p:sp>
      <p:pic>
        <p:nvPicPr>
          <p:cNvPr id="34" name="Picture 33">
            <a:extLst>
              <a:ext uri="{FF2B5EF4-FFF2-40B4-BE49-F238E27FC236}">
                <a16:creationId xmlns:a16="http://schemas.microsoft.com/office/drawing/2014/main" id="{AF55CE34-73C9-46A8-B874-08EF6B09DA1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10620" y="5121798"/>
            <a:ext cx="698061" cy="698061"/>
          </a:xfrm>
          <a:prstGeom prst="rect">
            <a:avLst/>
          </a:prstGeom>
        </p:spPr>
      </p:pic>
      <p:pic>
        <p:nvPicPr>
          <p:cNvPr id="35" name="Picture 34">
            <a:extLst>
              <a:ext uri="{FF2B5EF4-FFF2-40B4-BE49-F238E27FC236}">
                <a16:creationId xmlns:a16="http://schemas.microsoft.com/office/drawing/2014/main" id="{CA9DE39A-2651-4350-9D2A-EEBDB8B97D99}"/>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434633" y="5153849"/>
            <a:ext cx="568974" cy="568974"/>
          </a:xfrm>
          <a:prstGeom prst="rect">
            <a:avLst/>
          </a:prstGeom>
        </p:spPr>
      </p:pic>
      <p:pic>
        <p:nvPicPr>
          <p:cNvPr id="36" name="Picture 35">
            <a:extLst>
              <a:ext uri="{FF2B5EF4-FFF2-40B4-BE49-F238E27FC236}">
                <a16:creationId xmlns:a16="http://schemas.microsoft.com/office/drawing/2014/main" id="{58F515AF-D746-4F5B-A70E-97ADAA896404}"/>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2243812" y="5094033"/>
            <a:ext cx="688607" cy="688607"/>
          </a:xfrm>
          <a:prstGeom prst="rect">
            <a:avLst/>
          </a:prstGeom>
        </p:spPr>
      </p:pic>
      <p:pic>
        <p:nvPicPr>
          <p:cNvPr id="37" name="Picture 36">
            <a:extLst>
              <a:ext uri="{FF2B5EF4-FFF2-40B4-BE49-F238E27FC236}">
                <a16:creationId xmlns:a16="http://schemas.microsoft.com/office/drawing/2014/main" id="{6CD68255-F5EB-46A2-A82F-F668B118D5A5}"/>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4903338" y="5153849"/>
            <a:ext cx="568974" cy="568974"/>
          </a:xfrm>
          <a:prstGeom prst="rect">
            <a:avLst/>
          </a:prstGeom>
        </p:spPr>
      </p:pic>
      <p:pic>
        <p:nvPicPr>
          <p:cNvPr id="38" name="Picture 37">
            <a:extLst>
              <a:ext uri="{FF2B5EF4-FFF2-40B4-BE49-F238E27FC236}">
                <a16:creationId xmlns:a16="http://schemas.microsoft.com/office/drawing/2014/main" id="{48A99E6B-F5B7-4980-ADF1-5543F511E88A}"/>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4036359" y="5153849"/>
            <a:ext cx="568974" cy="568974"/>
          </a:xfrm>
          <a:prstGeom prst="rect">
            <a:avLst/>
          </a:prstGeom>
        </p:spPr>
      </p:pic>
      <p:pic>
        <p:nvPicPr>
          <p:cNvPr id="39" name="Picture 38">
            <a:extLst>
              <a:ext uri="{FF2B5EF4-FFF2-40B4-BE49-F238E27FC236}">
                <a16:creationId xmlns:a16="http://schemas.microsoft.com/office/drawing/2014/main" id="{2F280F49-0965-4459-8A05-3A7954035D40}"/>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3106150" y="5148657"/>
            <a:ext cx="688608" cy="572943"/>
          </a:xfrm>
          <a:prstGeom prst="rect">
            <a:avLst/>
          </a:prstGeom>
        </p:spPr>
      </p:pic>
      <p:sp>
        <p:nvSpPr>
          <p:cNvPr id="2" name="Title 1">
            <a:extLst>
              <a:ext uri="{FF2B5EF4-FFF2-40B4-BE49-F238E27FC236}">
                <a16:creationId xmlns:a16="http://schemas.microsoft.com/office/drawing/2014/main" id="{23DAB20C-154A-473A-8596-0A8C814AC036}"/>
              </a:ext>
            </a:extLst>
          </p:cNvPr>
          <p:cNvSpPr>
            <a:spLocks noGrp="1"/>
          </p:cNvSpPr>
          <p:nvPr>
            <p:ph type="title"/>
          </p:nvPr>
        </p:nvSpPr>
        <p:spPr/>
        <p:txBody>
          <a:bodyPr/>
          <a:lstStyle/>
          <a:p>
            <a:r>
              <a:rPr lang="en-AU" dirty="0"/>
              <a:t>Remora	</a:t>
            </a:r>
            <a:br>
              <a:rPr lang="en-AU" dirty="0"/>
            </a:br>
            <a:endParaRPr lang="en-AU" dirty="0"/>
          </a:p>
        </p:txBody>
      </p:sp>
      <p:sp>
        <p:nvSpPr>
          <p:cNvPr id="4" name="Text Placeholder 3">
            <a:extLst>
              <a:ext uri="{FF2B5EF4-FFF2-40B4-BE49-F238E27FC236}">
                <a16:creationId xmlns:a16="http://schemas.microsoft.com/office/drawing/2014/main" id="{3EF5B943-4FB9-445B-BCEC-6D2A260318DD}"/>
              </a:ext>
            </a:extLst>
          </p:cNvPr>
          <p:cNvSpPr>
            <a:spLocks noGrp="1"/>
          </p:cNvSpPr>
          <p:nvPr>
            <p:ph type="body" sz="quarter" idx="10"/>
          </p:nvPr>
        </p:nvSpPr>
        <p:spPr>
          <a:xfrm>
            <a:off x="6087769" y="1916113"/>
            <a:ext cx="3818231" cy="4692650"/>
          </a:xfrm>
        </p:spPr>
        <p:txBody>
          <a:bodyPr/>
          <a:lstStyle/>
          <a:p>
            <a:pPr marL="0" lvl="0" indent="0" defTabSz="914400">
              <a:lnSpc>
                <a:spcPct val="100000"/>
              </a:lnSpc>
              <a:spcBef>
                <a:spcPts val="0"/>
              </a:spcBef>
              <a:buNone/>
            </a:pPr>
            <a:r>
              <a:rPr lang="en-AU" sz="1400" dirty="0">
                <a:solidFill>
                  <a:prstClr val="black"/>
                </a:solidFill>
              </a:rPr>
              <a:t>The Remora is a low-profile, rugged 2G or 3G GPS device designed for tracking non-powered assets where super-long battery life is required without sacrificing the frequency of updates and accuracy performance. </a:t>
            </a:r>
          </a:p>
          <a:p>
            <a:pPr marL="0" lvl="0" indent="0" defTabSz="914400">
              <a:lnSpc>
                <a:spcPct val="100000"/>
              </a:lnSpc>
              <a:spcBef>
                <a:spcPts val="0"/>
              </a:spcBef>
              <a:buNone/>
            </a:pPr>
            <a:endParaRPr lang="en-AU" sz="1400" dirty="0">
              <a:solidFill>
                <a:prstClr val="black"/>
              </a:solidFill>
            </a:endParaRPr>
          </a:p>
          <a:p>
            <a:pPr marL="0" lvl="0" indent="0" defTabSz="914400">
              <a:lnSpc>
                <a:spcPct val="100000"/>
              </a:lnSpc>
              <a:spcBef>
                <a:spcPts val="0"/>
              </a:spcBef>
              <a:buNone/>
            </a:pPr>
            <a:r>
              <a:rPr lang="en-AU" sz="1400" dirty="0">
                <a:solidFill>
                  <a:prstClr val="black"/>
                </a:solidFill>
              </a:rPr>
              <a:t>FEATURES</a:t>
            </a:r>
          </a:p>
          <a:p>
            <a:pPr marL="232172" lvl="0" indent="-232172" defTabSz="914400">
              <a:lnSpc>
                <a:spcPct val="100000"/>
              </a:lnSpc>
              <a:spcBef>
                <a:spcPts val="0"/>
              </a:spcBef>
            </a:pPr>
            <a:r>
              <a:rPr lang="en-AU" sz="1400" dirty="0">
                <a:solidFill>
                  <a:prstClr val="black"/>
                </a:solidFill>
              </a:rPr>
              <a:t>Up to 5 years once daily location</a:t>
            </a:r>
          </a:p>
          <a:p>
            <a:pPr marL="232172" lvl="0" indent="-232172" defTabSz="914400">
              <a:lnSpc>
                <a:spcPct val="100000"/>
              </a:lnSpc>
              <a:spcBef>
                <a:spcPts val="0"/>
              </a:spcBef>
            </a:pPr>
            <a:r>
              <a:rPr lang="en-AU" sz="1400" dirty="0">
                <a:solidFill>
                  <a:prstClr val="black"/>
                </a:solidFill>
              </a:rPr>
              <a:t>Up to 2 years detailed tracking</a:t>
            </a:r>
          </a:p>
          <a:p>
            <a:pPr marL="232172" lvl="0" indent="-232172" defTabSz="914400">
              <a:lnSpc>
                <a:spcPct val="100000"/>
              </a:lnSpc>
              <a:spcBef>
                <a:spcPts val="0"/>
              </a:spcBef>
            </a:pPr>
            <a:r>
              <a:rPr lang="en-AU" sz="1400" dirty="0">
                <a:solidFill>
                  <a:prstClr val="black"/>
                </a:solidFill>
              </a:rPr>
              <a:t>No install required, simply “place ‘n trace”</a:t>
            </a:r>
          </a:p>
          <a:p>
            <a:pPr marL="232172" lvl="0" indent="-232172" defTabSz="914400">
              <a:lnSpc>
                <a:spcPct val="100000"/>
              </a:lnSpc>
              <a:spcBef>
                <a:spcPts val="0"/>
              </a:spcBef>
            </a:pPr>
            <a:r>
              <a:rPr lang="en-AU" sz="1400" dirty="0">
                <a:solidFill>
                  <a:prstClr val="black"/>
                </a:solidFill>
              </a:rPr>
              <a:t>IP67 water and dust proof</a:t>
            </a:r>
          </a:p>
          <a:p>
            <a:pPr marL="232172" lvl="0" indent="-232172" defTabSz="914400">
              <a:lnSpc>
                <a:spcPct val="100000"/>
              </a:lnSpc>
              <a:spcBef>
                <a:spcPts val="0"/>
              </a:spcBef>
            </a:pPr>
            <a:r>
              <a:rPr lang="en-AU" sz="1400" dirty="0">
                <a:solidFill>
                  <a:prstClr val="black"/>
                </a:solidFill>
              </a:rPr>
              <a:t>Rugged, robust and low-profile</a:t>
            </a:r>
          </a:p>
          <a:p>
            <a:pPr marL="232172" lvl="0" indent="-232172" defTabSz="914400">
              <a:lnSpc>
                <a:spcPct val="100000"/>
              </a:lnSpc>
              <a:spcBef>
                <a:spcPts val="0"/>
              </a:spcBef>
            </a:pPr>
            <a:r>
              <a:rPr lang="en-AU" sz="1400" dirty="0">
                <a:solidFill>
                  <a:prstClr val="black"/>
                </a:solidFill>
              </a:rPr>
              <a:t>Switch from "locate" to "track" over-the-air</a:t>
            </a:r>
          </a:p>
          <a:p>
            <a:pPr marL="232172" lvl="0" indent="-232172" defTabSz="914400">
              <a:lnSpc>
                <a:spcPct val="100000"/>
              </a:lnSpc>
              <a:spcBef>
                <a:spcPts val="0"/>
              </a:spcBef>
            </a:pPr>
            <a:r>
              <a:rPr lang="en-AU" sz="1400" dirty="0">
                <a:solidFill>
                  <a:prstClr val="black"/>
                </a:solidFill>
              </a:rPr>
              <a:t>Magnetic tamper detection (optional)</a:t>
            </a:r>
          </a:p>
          <a:p>
            <a:pPr marL="232172" lvl="0" indent="-232172" defTabSz="914400">
              <a:lnSpc>
                <a:spcPct val="100000"/>
              </a:lnSpc>
              <a:spcBef>
                <a:spcPts val="0"/>
              </a:spcBef>
            </a:pPr>
            <a:r>
              <a:rPr lang="en-AU" sz="1400" dirty="0">
                <a:solidFill>
                  <a:prstClr val="black"/>
                </a:solidFill>
              </a:rPr>
              <a:t>Unauthorised movement alert</a:t>
            </a:r>
          </a:p>
          <a:p>
            <a:pPr marL="232172" lvl="0" indent="-232172" defTabSz="914400">
              <a:lnSpc>
                <a:spcPct val="100000"/>
              </a:lnSpc>
              <a:spcBef>
                <a:spcPts val="0"/>
              </a:spcBef>
            </a:pPr>
            <a:r>
              <a:rPr lang="en-AU" sz="1400" dirty="0">
                <a:solidFill>
                  <a:prstClr val="black"/>
                </a:solidFill>
              </a:rPr>
              <a:t>Integrated accelerometer</a:t>
            </a:r>
          </a:p>
          <a:p>
            <a:pPr marL="232172" lvl="0" indent="-232172" defTabSz="914400">
              <a:lnSpc>
                <a:spcPct val="100000"/>
              </a:lnSpc>
              <a:spcBef>
                <a:spcPts val="0"/>
              </a:spcBef>
            </a:pPr>
            <a:r>
              <a:rPr lang="en-AU" sz="1400" dirty="0">
                <a:solidFill>
                  <a:prstClr val="black"/>
                </a:solidFill>
              </a:rPr>
              <a:t>Limited speed alerts</a:t>
            </a:r>
          </a:p>
          <a:p>
            <a:pPr marL="232172" lvl="0" indent="-232172" defTabSz="914400">
              <a:lnSpc>
                <a:spcPct val="100000"/>
              </a:lnSpc>
              <a:spcBef>
                <a:spcPts val="0"/>
              </a:spcBef>
            </a:pPr>
            <a:r>
              <a:rPr lang="en-AU" sz="1400" dirty="0">
                <a:solidFill>
                  <a:prstClr val="black"/>
                </a:solidFill>
              </a:rPr>
              <a:t>High-G Event Detection</a:t>
            </a:r>
            <a:endParaRPr lang="en-AU" dirty="0">
              <a:solidFill>
                <a:prstClr val="black"/>
              </a:solidFill>
            </a:endParaRPr>
          </a:p>
          <a:p>
            <a:pPr marL="232172" lvl="0" indent="-232172" defTabSz="914400">
              <a:lnSpc>
                <a:spcPct val="100000"/>
              </a:lnSpc>
              <a:spcBef>
                <a:spcPts val="0"/>
              </a:spcBef>
            </a:pPr>
            <a:endParaRPr lang="en-AU" sz="1400" dirty="0">
              <a:solidFill>
                <a:prstClr val="black"/>
              </a:solidFill>
            </a:endParaRPr>
          </a:p>
          <a:p>
            <a:pPr marL="0" indent="0">
              <a:buNone/>
            </a:pPr>
            <a:endParaRPr lang="en-AU" dirty="0"/>
          </a:p>
        </p:txBody>
      </p:sp>
      <p:sp>
        <p:nvSpPr>
          <p:cNvPr id="5" name="Text Placeholder 4">
            <a:extLst>
              <a:ext uri="{FF2B5EF4-FFF2-40B4-BE49-F238E27FC236}">
                <a16:creationId xmlns:a16="http://schemas.microsoft.com/office/drawing/2014/main" id="{E103A722-E410-4245-8DA7-B2F263897D51}"/>
              </a:ext>
            </a:extLst>
          </p:cNvPr>
          <p:cNvSpPr>
            <a:spLocks noGrp="1"/>
          </p:cNvSpPr>
          <p:nvPr>
            <p:ph type="body" sz="quarter" idx="11"/>
          </p:nvPr>
        </p:nvSpPr>
        <p:spPr/>
        <p:txBody>
          <a:bodyPr/>
          <a:lstStyle/>
          <a:p>
            <a:r>
              <a:rPr lang="en-AU" sz="1800" b="1" dirty="0">
                <a:latin typeface="Leelawadee UI Semilight" panose="020B0402040204020203" pitchFamily="34" charset="-34"/>
                <a:cs typeface="Leelawadee UI Semilight" panose="020B0402040204020203" pitchFamily="34" charset="-34"/>
              </a:rPr>
              <a:t>Battery-Powered, IP67 Easy-Install GPS Tracking Device</a:t>
            </a:r>
          </a:p>
          <a:p>
            <a:endParaRPr lang="en-AU" sz="1800" dirty="0"/>
          </a:p>
        </p:txBody>
      </p:sp>
      <p:sp>
        <p:nvSpPr>
          <p:cNvPr id="20" name="TextBox 19">
            <a:extLst>
              <a:ext uri="{FF2B5EF4-FFF2-40B4-BE49-F238E27FC236}">
                <a16:creationId xmlns:a16="http://schemas.microsoft.com/office/drawing/2014/main" id="{876D6031-4345-4DFC-9574-CF45CA5B27FB}"/>
              </a:ext>
            </a:extLst>
          </p:cNvPr>
          <p:cNvSpPr txBox="1"/>
          <p:nvPr/>
        </p:nvSpPr>
        <p:spPr>
          <a:xfrm>
            <a:off x="6210987" y="6479540"/>
            <a:ext cx="3571797" cy="276999"/>
          </a:xfrm>
          <a:prstGeom prst="rect">
            <a:avLst/>
          </a:prstGeom>
          <a:noFill/>
        </p:spPr>
        <p:txBody>
          <a:bodyPr wrap="square" rtlCol="0">
            <a:spAutoFit/>
          </a:bodyPr>
          <a:lstStyle/>
          <a:p>
            <a:pPr algn="r"/>
            <a:r>
              <a:rPr lang="en-AU" sz="1200" dirty="0"/>
              <a:t>Rev 2.2 – 13 November, 2018</a:t>
            </a:r>
          </a:p>
        </p:txBody>
      </p:sp>
    </p:spTree>
    <p:extLst>
      <p:ext uri="{BB962C8B-B14F-4D97-AF65-F5344CB8AC3E}">
        <p14:creationId xmlns:p14="http://schemas.microsoft.com/office/powerpoint/2010/main" val="7836197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Placeholder 10">
            <a:extLst>
              <a:ext uri="{FF2B5EF4-FFF2-40B4-BE49-F238E27FC236}">
                <a16:creationId xmlns:a16="http://schemas.microsoft.com/office/drawing/2014/main" id="{0C10FFF0-ED33-4998-9092-3C8F40BABD5F}"/>
              </a:ext>
            </a:extLst>
          </p:cNvPr>
          <p:cNvGraphicFramePr>
            <a:graphicFrameLocks noGrp="1"/>
          </p:cNvGraphicFramePr>
          <p:nvPr>
            <p:ph type="tbl" sz="quarter" idx="10"/>
            <p:extLst>
              <p:ext uri="{D42A27DB-BD31-4B8C-83A1-F6EECF244321}">
                <p14:modId xmlns:p14="http://schemas.microsoft.com/office/powerpoint/2010/main" val="3267429316"/>
              </p:ext>
            </p:extLst>
          </p:nvPr>
        </p:nvGraphicFramePr>
        <p:xfrm>
          <a:off x="165100" y="296863"/>
          <a:ext cx="4705980" cy="6038151"/>
        </p:xfrm>
        <a:graphic>
          <a:graphicData uri="http://schemas.openxmlformats.org/drawingml/2006/table">
            <a:tbl>
              <a:tblPr firstRow="1" bandRow="1">
                <a:tableStyleId>{69012ECD-51FC-41F1-AA8D-1B2483CD663E}</a:tableStyleId>
              </a:tblPr>
              <a:tblGrid>
                <a:gridCol w="1134972">
                  <a:extLst>
                    <a:ext uri="{9D8B030D-6E8A-4147-A177-3AD203B41FA5}">
                      <a16:colId xmlns:a16="http://schemas.microsoft.com/office/drawing/2014/main" val="1437381461"/>
                    </a:ext>
                  </a:extLst>
                </a:gridCol>
                <a:gridCol w="3571008">
                  <a:extLst>
                    <a:ext uri="{9D8B030D-6E8A-4147-A177-3AD203B41FA5}">
                      <a16:colId xmlns:a16="http://schemas.microsoft.com/office/drawing/2014/main" val="2310287911"/>
                    </a:ext>
                  </a:extLst>
                </a:gridCol>
              </a:tblGrid>
              <a:tr h="349124">
                <a:tc gridSpan="2">
                  <a:txBody>
                    <a:bodyPr/>
                    <a:lstStyle/>
                    <a:p>
                      <a:pPr algn="ctr"/>
                      <a:r>
                        <a:rPr lang="en-AU" sz="1400" dirty="0"/>
                        <a:t>MECHANICAL SPECIFICATIONS</a:t>
                      </a:r>
                    </a:p>
                  </a:txBody>
                  <a:tcPr marL="91441" marR="91441">
                    <a:solidFill>
                      <a:srgbClr val="4472C4"/>
                    </a:solidFill>
                  </a:tcPr>
                </a:tc>
                <a:tc hMerge="1">
                  <a:txBody>
                    <a:bodyPr/>
                    <a:lstStyle/>
                    <a:p>
                      <a:endParaRPr lang="en-AU"/>
                    </a:p>
                  </a:txBody>
                  <a:tcPr/>
                </a:tc>
                <a:extLst>
                  <a:ext uri="{0D108BD9-81ED-4DB2-BD59-A6C34878D82A}">
                    <a16:rowId xmlns:a16="http://schemas.microsoft.com/office/drawing/2014/main" val="3852827069"/>
                  </a:ext>
                </a:extLst>
              </a:tr>
              <a:tr h="2023993">
                <a:tc>
                  <a:txBody>
                    <a:bodyPr/>
                    <a:lstStyle/>
                    <a:p>
                      <a:r>
                        <a:rPr lang="en-AU" sz="1100" b="1" dirty="0">
                          <a:latin typeface="+mn-lt"/>
                        </a:rPr>
                        <a:t>Low-profile IP67 rugged housing</a:t>
                      </a:r>
                      <a:endParaRPr lang="en-AU" sz="1100" b="1" dirty="0">
                        <a:latin typeface="+mn-lt"/>
                        <a:cs typeface="Leelawadee UI Semilight" panose="020B0402040204020203" pitchFamily="34" charset="-34"/>
                      </a:endParaRPr>
                    </a:p>
                  </a:txBody>
                  <a:tcPr marL="91441" marR="91441"/>
                </a:tc>
                <a:tc>
                  <a:txBody>
                    <a:bodyPr/>
                    <a:lstStyle/>
                    <a:p>
                      <a:r>
                        <a:rPr lang="en-AU" sz="1100" dirty="0">
                          <a:latin typeface="+mn-lt"/>
                        </a:rPr>
                        <a:t>The IP67 rated housing is made of sturdy ABS/Polycarbonate plastic to survive bumps and knocks and to survive many years in the sun and weather.</a:t>
                      </a:r>
                    </a:p>
                    <a:p>
                      <a:endParaRPr lang="en-AU" sz="1100" dirty="0">
                        <a:latin typeface="+mn-lt"/>
                      </a:endParaRPr>
                    </a:p>
                    <a:p>
                      <a:r>
                        <a:rPr lang="en-AU" sz="1100" dirty="0">
                          <a:latin typeface="+mn-lt"/>
                        </a:rPr>
                        <a:t>Itis low-profile making it easier to mount in the corrugation on containers or concealed on the underside of a trailer – for example.</a:t>
                      </a:r>
                    </a:p>
                    <a:p>
                      <a:endParaRPr lang="en-AU" sz="1100" dirty="0">
                        <a:latin typeface="+mn-lt"/>
                      </a:endParaRPr>
                    </a:p>
                    <a:p>
                      <a:r>
                        <a:rPr lang="en-AU" sz="1100" dirty="0">
                          <a:latin typeface="+mn-lt"/>
                        </a:rPr>
                        <a:t>The housing screws together for easy assembly, and has 2 convenient mounting tabs. It also has ‘strap slots’ allowing the Remora to be cable tied or metal strapped to an asset.</a:t>
                      </a:r>
                    </a:p>
                  </a:txBody>
                  <a:tcPr marL="91441" marR="91441"/>
                </a:tc>
                <a:extLst>
                  <a:ext uri="{0D108BD9-81ED-4DB2-BD59-A6C34878D82A}">
                    <a16:rowId xmlns:a16="http://schemas.microsoft.com/office/drawing/2014/main" val="2713752262"/>
                  </a:ext>
                </a:extLst>
              </a:tr>
              <a:tr h="296756">
                <a:tc>
                  <a:txBody>
                    <a:bodyPr/>
                    <a:lstStyle/>
                    <a:p>
                      <a:r>
                        <a:rPr lang="en-AU" sz="1100" b="1" dirty="0">
                          <a:latin typeface="+mn-lt"/>
                        </a:rPr>
                        <a:t>Dimensions</a:t>
                      </a:r>
                      <a:endParaRPr lang="en-AU" sz="1100" b="1" dirty="0">
                        <a:latin typeface="+mn-lt"/>
                        <a:cs typeface="Leelawadee UI Semilight" panose="020B0402040204020203" pitchFamily="34" charset="-34"/>
                      </a:endParaRPr>
                    </a:p>
                  </a:txBody>
                  <a:tcPr marL="91441" marR="91441"/>
                </a:tc>
                <a:tc>
                  <a:txBody>
                    <a:bodyPr/>
                    <a:lstStyle/>
                    <a:p>
                      <a:r>
                        <a:rPr lang="en-AU" sz="1100" dirty="0">
                          <a:latin typeface="+mn-lt"/>
                        </a:rPr>
                        <a:t>L 225 x W 65 x H 30mm</a:t>
                      </a:r>
                      <a:endParaRPr lang="en-AU" dirty="0"/>
                    </a:p>
                  </a:txBody>
                  <a:tcPr marL="91441" marR="91441"/>
                </a:tc>
                <a:extLst>
                  <a:ext uri="{0D108BD9-81ED-4DB2-BD59-A6C34878D82A}">
                    <a16:rowId xmlns:a16="http://schemas.microsoft.com/office/drawing/2014/main" val="2591583595"/>
                  </a:ext>
                </a:extLst>
              </a:tr>
              <a:tr h="694721">
                <a:tc>
                  <a:txBody>
                    <a:bodyPr/>
                    <a:lstStyle/>
                    <a:p>
                      <a:r>
                        <a:rPr lang="en-AU" sz="1100" b="1" dirty="0">
                          <a:latin typeface="+mn-lt"/>
                          <a:cs typeface="Leelawadee UI Semilight" panose="020B0402040204020203" pitchFamily="34" charset="-34"/>
                        </a:rPr>
                        <a:t>Operating Temperature</a:t>
                      </a:r>
                    </a:p>
                  </a:txBody>
                  <a:tcPr marL="91441" marR="91441"/>
                </a:tc>
                <a:tc>
                  <a:txBody>
                    <a:bodyPr/>
                    <a:lstStyle/>
                    <a:p>
                      <a:pPr>
                        <a:spcAft>
                          <a:spcPts val="300"/>
                        </a:spcAft>
                        <a:buNone/>
                      </a:pPr>
                      <a:r>
                        <a:rPr lang="en-AU" sz="1100" b="0" i="0" u="none" strike="noStrike" kern="1200" baseline="0" dirty="0">
                          <a:solidFill>
                            <a:srgbClr val="000000"/>
                          </a:solidFill>
                          <a:latin typeface="+mn-lt"/>
                          <a:ea typeface="+mn-ea"/>
                          <a:cs typeface="Leelawadee UI Semilight"/>
                        </a:rPr>
                        <a:t>-20°C to +60°C</a:t>
                      </a:r>
                      <a:r>
                        <a:rPr lang="en-AU" sz="1100" b="0" i="0" u="none" strike="noStrike" kern="1200" baseline="30000" dirty="0">
                          <a:solidFill>
                            <a:srgbClr val="000000"/>
                          </a:solidFill>
                          <a:latin typeface="+mn-lt"/>
                          <a:ea typeface="+mn-ea"/>
                          <a:cs typeface="Leelawadee UI Semilight"/>
                        </a:rPr>
                        <a:t>1</a:t>
                      </a:r>
                      <a:endParaRPr lang="en-AU" sz="1200" b="0" i="0" u="none" strike="noStrike" kern="1200" baseline="0" dirty="0">
                        <a:solidFill>
                          <a:srgbClr val="000000"/>
                        </a:solidFill>
                        <a:latin typeface="+mn-lt"/>
                        <a:ea typeface="+mn-ea"/>
                        <a:cs typeface="Leelawadee UI Semilight"/>
                      </a:endParaRPr>
                    </a:p>
                    <a:p>
                      <a:pPr>
                        <a:spcAft>
                          <a:spcPts val="300"/>
                        </a:spcAft>
                        <a:buNone/>
                      </a:pPr>
                      <a:r>
                        <a:rPr lang="en-AU" sz="1100" b="0" i="0" u="none" strike="noStrike" kern="1200" baseline="-25000" dirty="0">
                          <a:solidFill>
                            <a:srgbClr val="000000"/>
                          </a:solidFill>
                          <a:latin typeface="+mn-lt"/>
                          <a:ea typeface="+mn-ea"/>
                          <a:cs typeface="Leelawadee UI Semilight"/>
                        </a:rPr>
                        <a:t>1. </a:t>
                      </a:r>
                      <a:r>
                        <a:rPr lang="en-AU" sz="1100" b="0" i="0" u="none" strike="noStrike" kern="1200" baseline="-25000" dirty="0" err="1">
                          <a:solidFill>
                            <a:srgbClr val="000000"/>
                          </a:solidFill>
                          <a:latin typeface="+mn-lt"/>
                          <a:ea typeface="+mn-ea"/>
                          <a:cs typeface="Leelawadee UI Semilight"/>
                        </a:rPr>
                        <a:t>Specfication</a:t>
                      </a:r>
                      <a:r>
                        <a:rPr lang="en-AU" sz="1100" b="0" i="0" u="none" strike="noStrike" kern="1200" baseline="-25000" dirty="0">
                          <a:solidFill>
                            <a:srgbClr val="000000"/>
                          </a:solidFill>
                          <a:latin typeface="+mn-lt"/>
                          <a:ea typeface="+mn-ea"/>
                          <a:cs typeface="Leelawadee UI Semilight"/>
                        </a:rPr>
                        <a:t> given is for the electronics. Check the specification of the batteries that will be used. For extreme temperatures, consider fitting LTC batteries instead of </a:t>
                      </a:r>
                      <a:r>
                        <a:rPr lang="en-AU" sz="1100" b="0" i="0" u="none" strike="noStrike" kern="1200" baseline="-25000" dirty="0" err="1">
                          <a:solidFill>
                            <a:srgbClr val="000000"/>
                          </a:solidFill>
                          <a:latin typeface="+mn-lt"/>
                          <a:ea typeface="+mn-ea"/>
                          <a:cs typeface="Leelawadee UI Semilight"/>
                        </a:rPr>
                        <a:t>Alkalines</a:t>
                      </a:r>
                      <a:endParaRPr lang="en-AU" sz="1100" b="0" i="0" u="none" strike="noStrike" kern="1200" baseline="-25000">
                        <a:solidFill>
                          <a:srgbClr val="000000"/>
                        </a:solidFill>
                        <a:latin typeface="+mn-lt"/>
                        <a:ea typeface="+mn-ea"/>
                        <a:cs typeface="Leelawadee UI Semilight"/>
                      </a:endParaRPr>
                    </a:p>
                    <a:p>
                      <a:pPr>
                        <a:spcAft>
                          <a:spcPts val="300"/>
                        </a:spcAft>
                        <a:buNone/>
                      </a:pPr>
                      <a:endParaRPr lang="en-AU" sz="1100" b="0" i="0" u="none" strike="noStrike" kern="1200" baseline="-25000" dirty="0">
                        <a:solidFill>
                          <a:srgbClr val="000000"/>
                        </a:solidFill>
                        <a:latin typeface="+mn-lt"/>
                        <a:ea typeface="+mn-ea"/>
                        <a:cs typeface="Leelawadee UI Semilight"/>
                      </a:endParaRPr>
                    </a:p>
                  </a:txBody>
                  <a:tcPr marL="91441" marR="91441"/>
                </a:tc>
                <a:extLst>
                  <a:ext uri="{0D108BD9-81ED-4DB2-BD59-A6C34878D82A}">
                    <a16:rowId xmlns:a16="http://schemas.microsoft.com/office/drawing/2014/main" val="2549290847"/>
                  </a:ext>
                </a:extLst>
              </a:tr>
              <a:tr h="349124">
                <a:tc gridSpan="2">
                  <a:txBody>
                    <a:bodyPr/>
                    <a:lstStyle/>
                    <a:p>
                      <a:pPr marL="0" marR="0" lvl="0" indent="0" algn="ctr" defTabSz="742950" rtl="0" eaLnBrk="1" fontAlgn="auto" latinLnBrk="0" hangingPunct="1">
                        <a:lnSpc>
                          <a:spcPct val="100000"/>
                        </a:lnSpc>
                        <a:spcBef>
                          <a:spcPts val="0"/>
                        </a:spcBef>
                        <a:spcAft>
                          <a:spcPts val="0"/>
                        </a:spcAft>
                        <a:buClrTx/>
                        <a:buSzTx/>
                        <a:buFontTx/>
                        <a:buNone/>
                        <a:tabLst/>
                        <a:defRPr/>
                      </a:pPr>
                      <a:r>
                        <a:rPr kumimoji="0" lang="en-AU" sz="1400" b="1" i="0" u="none" strike="noStrike" kern="1200" cap="none" spc="0" normalizeH="0" baseline="0" noProof="0" dirty="0">
                          <a:ln>
                            <a:noFill/>
                          </a:ln>
                          <a:solidFill>
                            <a:prstClr val="white"/>
                          </a:solidFill>
                          <a:effectLst/>
                          <a:uLnTx/>
                          <a:uFillTx/>
                          <a:latin typeface="+mn-lt"/>
                          <a:ea typeface="+mn-ea"/>
                          <a:cs typeface="+mn-cs"/>
                        </a:rPr>
                        <a:t>POWER</a:t>
                      </a:r>
                    </a:p>
                  </a:txBody>
                  <a:tcPr marL="91441" marR="91441">
                    <a:solidFill>
                      <a:schemeClr val="accent1"/>
                    </a:solidFill>
                  </a:tcPr>
                </a:tc>
                <a:tc hMerge="1">
                  <a:txBody>
                    <a:bodyPr/>
                    <a:lstStyle/>
                    <a:p>
                      <a:endParaRPr lang="en-AU"/>
                    </a:p>
                  </a:txBody>
                  <a:tcPr/>
                </a:tc>
                <a:extLst>
                  <a:ext uri="{0D108BD9-81ED-4DB2-BD59-A6C34878D82A}">
                    <a16:rowId xmlns:a16="http://schemas.microsoft.com/office/drawing/2014/main" val="2668840087"/>
                  </a:ext>
                </a:extLst>
              </a:tr>
              <a:tr h="488773">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lang="en-AU" sz="1100" b="1" dirty="0"/>
                        <a:t>4 x C-Cell Batteries</a:t>
                      </a:r>
                    </a:p>
                  </a:txBody>
                  <a:tcPr marL="91441" marR="91441">
                    <a:noFill/>
                  </a:tcPr>
                </a:tc>
                <a:tc>
                  <a:txBody>
                    <a:bodyPr/>
                    <a:lstStyle/>
                    <a:p>
                      <a:r>
                        <a:rPr lang="en-AU" sz="1100"/>
                        <a:t>The Remora uses standard “C-Cell” size batteries</a:t>
                      </a:r>
                      <a:endParaRPr lang="en-AU" sz="1100" b="1" dirty="0"/>
                    </a:p>
                  </a:txBody>
                  <a:tcPr marL="91441" marR="91441">
                    <a:noFill/>
                  </a:tcPr>
                </a:tc>
                <a:extLst>
                  <a:ext uri="{0D108BD9-81ED-4DB2-BD59-A6C34878D82A}">
                    <a16:rowId xmlns:a16="http://schemas.microsoft.com/office/drawing/2014/main" val="1456851765"/>
                  </a:ext>
                </a:extLst>
              </a:tr>
              <a:tr h="631565">
                <a:tc>
                  <a:txBody>
                    <a:bodyPr/>
                    <a:lstStyle/>
                    <a:p>
                      <a:pPr marL="0" marR="0" lvl="0" indent="0" algn="l" defTabSz="742918" rtl="0" eaLnBrk="1" fontAlgn="auto" latinLnBrk="0" hangingPunct="1">
                        <a:lnSpc>
                          <a:spcPct val="100000"/>
                        </a:lnSpc>
                        <a:spcBef>
                          <a:spcPts val="0"/>
                        </a:spcBef>
                        <a:spcAft>
                          <a:spcPts val="0"/>
                        </a:spcAft>
                        <a:buClrTx/>
                        <a:buSzTx/>
                        <a:buFontTx/>
                        <a:buNone/>
                        <a:tabLst/>
                        <a:defRPr/>
                      </a:pPr>
                      <a:r>
                        <a:rPr lang="en-AU" sz="1100" b="1" dirty="0"/>
                        <a:t>Alkaline Battery option</a:t>
                      </a:r>
                    </a:p>
                    <a:p>
                      <a:endParaRPr lang="en-AU" sz="1200" dirty="0"/>
                    </a:p>
                  </a:txBody>
                  <a:tcPr marL="91441" marR="91441">
                    <a:noFill/>
                  </a:tcPr>
                </a:tc>
                <a:tc>
                  <a:txBody>
                    <a:bodyPr/>
                    <a:lstStyle/>
                    <a:p>
                      <a:r>
                        <a:rPr lang="en-AU" sz="1100"/>
                        <a:t>Low cost off-the-shelf alkaline batteries can be used in the Remora</a:t>
                      </a:r>
                      <a:endParaRPr lang="en-AU" sz="1100" b="1" dirty="0"/>
                    </a:p>
                  </a:txBody>
                  <a:tcPr marL="91441" marR="91441">
                    <a:noFill/>
                  </a:tcPr>
                </a:tc>
                <a:extLst>
                  <a:ext uri="{0D108BD9-81ED-4DB2-BD59-A6C34878D82A}">
                    <a16:rowId xmlns:a16="http://schemas.microsoft.com/office/drawing/2014/main" val="1680230779"/>
                  </a:ext>
                </a:extLst>
              </a:tr>
              <a:tr h="727202">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kumimoji="0" lang="en-AU" sz="1100" b="1" i="0" u="none" strike="noStrike" kern="1200" cap="none" spc="0" normalizeH="0" baseline="0" noProof="0" dirty="0">
                          <a:ln>
                            <a:noFill/>
                          </a:ln>
                          <a:solidFill>
                            <a:schemeClr val="tx1"/>
                          </a:solidFill>
                          <a:effectLst/>
                          <a:uLnTx/>
                          <a:uFillTx/>
                          <a:latin typeface="+mn-lt"/>
                          <a:ea typeface="+mn-ea"/>
                          <a:cs typeface="+mn-cs"/>
                        </a:rPr>
                        <a:t>LTC Battery option</a:t>
                      </a:r>
                    </a:p>
                  </a:txBody>
                  <a:tcPr marL="91441" marR="91441">
                    <a:noFill/>
                  </a:tcPr>
                </a:tc>
                <a:tc>
                  <a:txBody>
                    <a:bodyPr/>
                    <a:lstStyle/>
                    <a:p>
                      <a:r>
                        <a:rPr lang="en-AU" sz="1100" dirty="0"/>
                        <a:t>For applications that require extreme temperature or extra long-life Lithium-Thionyl-Chloride (LTC) batteries can be used</a:t>
                      </a:r>
                      <a:r>
                        <a:rPr lang="en-AU" sz="1100" b="0" dirty="0"/>
                        <a:t>. Ensure they will supply a high enough pulse current – see here: </a:t>
                      </a:r>
                      <a:r>
                        <a:rPr lang="en-AU" sz="1100" b="0" dirty="0">
                          <a:hlinkClick r:id="rId2"/>
                        </a:rPr>
                        <a:t>Remora Battery Recommendations</a:t>
                      </a:r>
                      <a:endParaRPr lang="en-AU" sz="1100" dirty="0"/>
                    </a:p>
                  </a:txBody>
                  <a:tcPr marL="91441" marR="91441">
                    <a:noFill/>
                  </a:tcPr>
                </a:tc>
                <a:extLst>
                  <a:ext uri="{0D108BD9-81ED-4DB2-BD59-A6C34878D82A}">
                    <a16:rowId xmlns:a16="http://schemas.microsoft.com/office/drawing/2014/main" val="1566779916"/>
                  </a:ext>
                </a:extLst>
              </a:tr>
              <a:tr h="442095">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kumimoji="0" lang="en-AU" sz="1100" b="1" i="0" u="none" strike="noStrike" kern="1200" cap="none" spc="0" normalizeH="0" baseline="0" noProof="0" dirty="0">
                          <a:ln>
                            <a:noFill/>
                          </a:ln>
                          <a:solidFill>
                            <a:schemeClr val="tx1"/>
                          </a:solidFill>
                          <a:effectLst/>
                          <a:uLnTx/>
                          <a:uFillTx/>
                          <a:latin typeface="+mn-lt"/>
                          <a:ea typeface="+mn-ea"/>
                          <a:cs typeface="+mn-cs"/>
                        </a:rPr>
                        <a:t>Sleep Current</a:t>
                      </a:r>
                    </a:p>
                  </a:txBody>
                  <a:tcPr marL="91441" marR="91441">
                    <a:noFill/>
                  </a:tcPr>
                </a:tc>
                <a:tc>
                  <a:txBody>
                    <a:bodyPr/>
                    <a:lstStyle/>
                    <a:p>
                      <a:r>
                        <a:rPr lang="en-AU" sz="1100" dirty="0"/>
                        <a:t>5µA (yes, that is </a:t>
                      </a:r>
                      <a:r>
                        <a:rPr lang="en-AU" sz="1100" b="1" dirty="0"/>
                        <a:t>micro-amps</a:t>
                      </a:r>
                      <a:r>
                        <a:rPr lang="en-AU" sz="1100" b="0" i="0" dirty="0"/>
                        <a:t>)</a:t>
                      </a:r>
                      <a:r>
                        <a:rPr lang="en-AU" sz="1100" b="0" i="0" baseline="30000" dirty="0"/>
                        <a:t>2</a:t>
                      </a:r>
                    </a:p>
                    <a:p>
                      <a:r>
                        <a:rPr lang="en-AU" sz="1100" baseline="-25000" dirty="0"/>
                        <a:t>2 At room temperature in the lowest power state.</a:t>
                      </a:r>
                      <a:endParaRPr lang="en-AU" sz="1100" b="1" dirty="0"/>
                    </a:p>
                  </a:txBody>
                  <a:tcPr marL="91441" marR="91441">
                    <a:noFill/>
                  </a:tcPr>
                </a:tc>
                <a:extLst>
                  <a:ext uri="{0D108BD9-81ED-4DB2-BD59-A6C34878D82A}">
                    <a16:rowId xmlns:a16="http://schemas.microsoft.com/office/drawing/2014/main" val="3977549099"/>
                  </a:ext>
                </a:extLst>
              </a:tr>
            </a:tbl>
          </a:graphicData>
        </a:graphic>
      </p:graphicFrame>
      <p:graphicFrame>
        <p:nvGraphicFramePr>
          <p:cNvPr id="4" name="Table 3">
            <a:extLst>
              <a:ext uri="{FF2B5EF4-FFF2-40B4-BE49-F238E27FC236}">
                <a16:creationId xmlns:a16="http://schemas.microsoft.com/office/drawing/2014/main" id="{49508B75-E2C4-4A35-A2F3-AC97990C2F8F}"/>
              </a:ext>
            </a:extLst>
          </p:cNvPr>
          <p:cNvGraphicFramePr>
            <a:graphicFrameLocks noGrp="1"/>
          </p:cNvGraphicFramePr>
          <p:nvPr>
            <p:extLst>
              <p:ext uri="{D42A27DB-BD31-4B8C-83A1-F6EECF244321}">
                <p14:modId xmlns:p14="http://schemas.microsoft.com/office/powerpoint/2010/main" val="3155609122"/>
              </p:ext>
            </p:extLst>
          </p:nvPr>
        </p:nvGraphicFramePr>
        <p:xfrm>
          <a:off x="5024438" y="299403"/>
          <a:ext cx="4726942" cy="3311615"/>
        </p:xfrm>
        <a:graphic>
          <a:graphicData uri="http://schemas.openxmlformats.org/drawingml/2006/table">
            <a:tbl>
              <a:tblPr firstRow="1" bandRow="1">
                <a:tableStyleId>{69012ECD-51FC-41F1-AA8D-1B2483CD663E}</a:tableStyleId>
              </a:tblPr>
              <a:tblGrid>
                <a:gridCol w="1188214">
                  <a:extLst>
                    <a:ext uri="{9D8B030D-6E8A-4147-A177-3AD203B41FA5}">
                      <a16:colId xmlns:a16="http://schemas.microsoft.com/office/drawing/2014/main" val="3764175254"/>
                    </a:ext>
                  </a:extLst>
                </a:gridCol>
                <a:gridCol w="3538728">
                  <a:extLst>
                    <a:ext uri="{9D8B030D-6E8A-4147-A177-3AD203B41FA5}">
                      <a16:colId xmlns:a16="http://schemas.microsoft.com/office/drawing/2014/main" val="1790933242"/>
                    </a:ext>
                  </a:extLst>
                </a:gridCol>
              </a:tblGrid>
              <a:tr h="338066">
                <a:tc gridSpan="2">
                  <a:txBody>
                    <a:bodyPr/>
                    <a:lstStyle/>
                    <a:p>
                      <a:pPr marL="0" marR="0" lvl="0" indent="0" algn="ctr" defTabSz="742950" rtl="0" eaLnBrk="1" fontAlgn="auto" latinLnBrk="0" hangingPunct="1">
                        <a:lnSpc>
                          <a:spcPct val="100000"/>
                        </a:lnSpc>
                        <a:spcBef>
                          <a:spcPts val="0"/>
                        </a:spcBef>
                        <a:spcAft>
                          <a:spcPts val="0"/>
                        </a:spcAft>
                        <a:buClrTx/>
                        <a:buSzTx/>
                        <a:buFontTx/>
                        <a:buNone/>
                        <a:tabLst/>
                        <a:defRPr/>
                      </a:pPr>
                      <a:r>
                        <a:rPr kumimoji="0" lang="en-AU" sz="1400" b="1" i="0" u="none" strike="noStrike" kern="1200" cap="none" spc="0" normalizeH="0" baseline="0" noProof="0" dirty="0">
                          <a:ln>
                            <a:noFill/>
                          </a:ln>
                          <a:solidFill>
                            <a:schemeClr val="bg1"/>
                          </a:solidFill>
                          <a:effectLst/>
                          <a:uLnTx/>
                          <a:uFillTx/>
                          <a:latin typeface="+mn-lt"/>
                          <a:ea typeface="+mn-ea"/>
                          <a:cs typeface="+mn-cs"/>
                        </a:rPr>
                        <a:t>OTHER</a:t>
                      </a:r>
                    </a:p>
                  </a:txBody>
                  <a:tcPr marL="91441" marR="91441">
                    <a:solidFill>
                      <a:srgbClr val="4472C4"/>
                    </a:solidFill>
                  </a:tcPr>
                </a:tc>
                <a:tc hMerge="1">
                  <a:txBody>
                    <a:bodyPr/>
                    <a:lstStyle/>
                    <a:p>
                      <a:endParaRPr lang="en-AU"/>
                    </a:p>
                  </a:txBody>
                  <a:tcPr/>
                </a:tc>
                <a:extLst>
                  <a:ext uri="{0D108BD9-81ED-4DB2-BD59-A6C34878D82A}">
                    <a16:rowId xmlns:a16="http://schemas.microsoft.com/office/drawing/2014/main" val="4124787080"/>
                  </a:ext>
                </a:extLst>
              </a:tr>
              <a:tr h="1217039">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kumimoji="0" lang="en-AU" sz="1100" b="1" i="0" u="none" strike="noStrike" kern="1200" cap="none" spc="0" normalizeH="0" baseline="0" noProof="0" dirty="0">
                          <a:ln>
                            <a:noFill/>
                          </a:ln>
                          <a:solidFill>
                            <a:sysClr val="windowText" lastClr="000000"/>
                          </a:solidFill>
                          <a:effectLst/>
                          <a:uLnTx/>
                          <a:uFillTx/>
                          <a:latin typeface="+mn-lt"/>
                          <a:ea typeface="+mn-ea"/>
                          <a:cs typeface="+mn-cs"/>
                        </a:rPr>
                        <a:t>Internal Memory</a:t>
                      </a:r>
                    </a:p>
                  </a:txBody>
                  <a:tcPr marL="91441" marR="91441">
                    <a:noFill/>
                  </a:tcPr>
                </a:tc>
                <a:tc>
                  <a:txBody>
                    <a:bodyPr/>
                    <a:lstStyle/>
                    <a:p>
                      <a:r>
                        <a:rPr lang="en-AU" sz="1100" dirty="0"/>
                        <a:t>Sufficient memory to store over 55,000 records. Normally data is sent to the server immediately but if the device is out of range there is space to ensure no data is lost. </a:t>
                      </a:r>
                    </a:p>
                    <a:p>
                      <a:r>
                        <a:rPr lang="en-AU" sz="1100" dirty="0"/>
                        <a:t>A future firmware version will allow for geo-fences to be loaded into the flash memory of the device and used for geo-fence alerting on the device. </a:t>
                      </a:r>
                      <a:endParaRPr lang="en-AU" dirty="0"/>
                    </a:p>
                  </a:txBody>
                  <a:tcPr marL="91441" marR="91441">
                    <a:noFill/>
                  </a:tcPr>
                </a:tc>
                <a:extLst>
                  <a:ext uri="{0D108BD9-81ED-4DB2-BD59-A6C34878D82A}">
                    <a16:rowId xmlns:a16="http://schemas.microsoft.com/office/drawing/2014/main" val="1084641159"/>
                  </a:ext>
                </a:extLst>
              </a:tr>
              <a:tr h="659230">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kumimoji="0" lang="en-AU" sz="1100" b="1" i="0" u="none" strike="noStrike" kern="1200" cap="none" spc="0" normalizeH="0" baseline="0" noProof="0" dirty="0">
                          <a:ln>
                            <a:noFill/>
                          </a:ln>
                          <a:solidFill>
                            <a:sysClr val="windowText" lastClr="000000"/>
                          </a:solidFill>
                          <a:effectLst/>
                          <a:uLnTx/>
                          <a:uFillTx/>
                          <a:latin typeface="+mn-lt"/>
                          <a:ea typeface="+mn-ea"/>
                          <a:cs typeface="+mn-cs"/>
                        </a:rPr>
                        <a:t>3-axis accelerometer</a:t>
                      </a:r>
                    </a:p>
                  </a:txBody>
                  <a:tcPr marL="91441" marR="91441">
                    <a:noFill/>
                  </a:tcPr>
                </a:tc>
                <a:tc>
                  <a:txBody>
                    <a:bodyPr/>
                    <a:lstStyle/>
                    <a:p>
                      <a:r>
                        <a:rPr lang="en-AU" sz="1100" dirty="0"/>
                        <a:t>The 3-axis accelerometer allows the Remora to ‘sleep’ in an ultra-low power state yet still wakeup when movement occurs. </a:t>
                      </a:r>
                    </a:p>
                    <a:p>
                      <a:r>
                        <a:rPr lang="en-AU" sz="1100" dirty="0"/>
                        <a:t>The accelerometer can also be used to detect extreme G-Force events such as an accident or abuse of the asset, for example dropping a container.</a:t>
                      </a:r>
                    </a:p>
                  </a:txBody>
                  <a:tcPr marL="91441" marR="91441">
                    <a:noFill/>
                  </a:tcPr>
                </a:tc>
                <a:extLst>
                  <a:ext uri="{0D108BD9-81ED-4DB2-BD59-A6C34878D82A}">
                    <a16:rowId xmlns:a16="http://schemas.microsoft.com/office/drawing/2014/main" val="675234891"/>
                  </a:ext>
                </a:extLst>
              </a:tr>
              <a:tr h="659230">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kumimoji="0" lang="en-AU" sz="1100" b="1" i="0" u="none" strike="noStrike" kern="1200" cap="none" spc="0" normalizeH="0" baseline="0" noProof="0" dirty="0">
                          <a:ln>
                            <a:noFill/>
                          </a:ln>
                          <a:solidFill>
                            <a:sysClr val="windowText" lastClr="000000"/>
                          </a:solidFill>
                          <a:effectLst/>
                          <a:uLnTx/>
                          <a:uFillTx/>
                          <a:latin typeface="+mn-lt"/>
                          <a:ea typeface="+mn-ea"/>
                          <a:cs typeface="+mn-cs"/>
                        </a:rPr>
                        <a:t>Magnetic Tamper Detect</a:t>
                      </a:r>
                    </a:p>
                  </a:txBody>
                  <a:tcPr marL="91441" marR="91441">
                    <a:noFill/>
                  </a:tcPr>
                </a:tc>
                <a:tc>
                  <a:txBody>
                    <a:bodyPr/>
                    <a:lstStyle/>
                    <a:p>
                      <a:r>
                        <a:rPr lang="en-AU" sz="1100" dirty="0"/>
                        <a:t>Optional magnetic wireless tamper switch detects when the device has been removed from the asset.</a:t>
                      </a:r>
                    </a:p>
                  </a:txBody>
                  <a:tcPr marL="91441" marR="91441">
                    <a:noFill/>
                  </a:tcPr>
                </a:tc>
                <a:extLst>
                  <a:ext uri="{0D108BD9-81ED-4DB2-BD59-A6C34878D82A}">
                    <a16:rowId xmlns:a16="http://schemas.microsoft.com/office/drawing/2014/main" val="1141442045"/>
                  </a:ext>
                </a:extLst>
              </a:tr>
            </a:tbl>
          </a:graphicData>
        </a:graphic>
      </p:graphicFrame>
      <p:graphicFrame>
        <p:nvGraphicFramePr>
          <p:cNvPr id="5" name="Table 4">
            <a:extLst>
              <a:ext uri="{FF2B5EF4-FFF2-40B4-BE49-F238E27FC236}">
                <a16:creationId xmlns:a16="http://schemas.microsoft.com/office/drawing/2014/main" id="{F61755D8-0620-4B19-88B2-6260FAF17A0F}"/>
              </a:ext>
            </a:extLst>
          </p:cNvPr>
          <p:cNvGraphicFramePr>
            <a:graphicFrameLocks noGrp="1"/>
          </p:cNvGraphicFramePr>
          <p:nvPr>
            <p:extLst>
              <p:ext uri="{D42A27DB-BD31-4B8C-83A1-F6EECF244321}">
                <p14:modId xmlns:p14="http://schemas.microsoft.com/office/powerpoint/2010/main" val="2668307703"/>
              </p:ext>
            </p:extLst>
          </p:nvPr>
        </p:nvGraphicFramePr>
        <p:xfrm>
          <a:off x="5034921" y="3611018"/>
          <a:ext cx="4716459" cy="2884267"/>
        </p:xfrm>
        <a:graphic>
          <a:graphicData uri="http://schemas.openxmlformats.org/drawingml/2006/table">
            <a:tbl>
              <a:tblPr firstRow="1" bandRow="1">
                <a:tableStyleId>{69012ECD-51FC-41F1-AA8D-1B2483CD663E}</a:tableStyleId>
              </a:tblPr>
              <a:tblGrid>
                <a:gridCol w="1193477">
                  <a:extLst>
                    <a:ext uri="{9D8B030D-6E8A-4147-A177-3AD203B41FA5}">
                      <a16:colId xmlns:a16="http://schemas.microsoft.com/office/drawing/2014/main" val="3397959206"/>
                    </a:ext>
                  </a:extLst>
                </a:gridCol>
                <a:gridCol w="1271116">
                  <a:extLst>
                    <a:ext uri="{9D8B030D-6E8A-4147-A177-3AD203B41FA5}">
                      <a16:colId xmlns:a16="http://schemas.microsoft.com/office/drawing/2014/main" val="3109064812"/>
                    </a:ext>
                  </a:extLst>
                </a:gridCol>
                <a:gridCol w="2251866">
                  <a:extLst>
                    <a:ext uri="{9D8B030D-6E8A-4147-A177-3AD203B41FA5}">
                      <a16:colId xmlns:a16="http://schemas.microsoft.com/office/drawing/2014/main" val="2833231622"/>
                    </a:ext>
                  </a:extLst>
                </a:gridCol>
              </a:tblGrid>
              <a:tr h="274968">
                <a:tc gridSpan="3">
                  <a:txBody>
                    <a:bodyPr/>
                    <a:lstStyle/>
                    <a:p>
                      <a:pPr algn="ctr"/>
                      <a:r>
                        <a:rPr lang="en-AU" sz="1400" dirty="0"/>
                        <a:t>CONNECTIVITY</a:t>
                      </a:r>
                    </a:p>
                  </a:txBody>
                  <a:tcPr marL="91441" marR="91441">
                    <a:solidFill>
                      <a:srgbClr val="4472C4"/>
                    </a:solidFill>
                  </a:tcPr>
                </a:tc>
                <a:tc hMerge="1">
                  <a:txBody>
                    <a:bodyPr/>
                    <a:lstStyle/>
                    <a:p>
                      <a:endParaRPr lang="en-AU"/>
                    </a:p>
                  </a:txBody>
                  <a:tcPr/>
                </a:tc>
                <a:tc hMerge="1">
                  <a:txBody>
                    <a:bodyPr/>
                    <a:lstStyle/>
                    <a:p>
                      <a:endParaRPr lang="en-AU"/>
                    </a:p>
                  </a:txBody>
                  <a:tcPr/>
                </a:tc>
                <a:extLst>
                  <a:ext uri="{0D108BD9-81ED-4DB2-BD59-A6C34878D82A}">
                    <a16:rowId xmlns:a16="http://schemas.microsoft.com/office/drawing/2014/main" val="990998815"/>
                  </a:ext>
                </a:extLst>
              </a:tr>
              <a:tr h="261018">
                <a:tc>
                  <a:txBody>
                    <a:bodyPr/>
                    <a:lstStyle/>
                    <a:p>
                      <a:r>
                        <a:rPr lang="en-AU" sz="1100" b="1" dirty="0">
                          <a:latin typeface="+mn-lt"/>
                          <a:cs typeface="Leelawadee UI Semilight" panose="020B0402040204020203" pitchFamily="34" charset="-34"/>
                        </a:rPr>
                        <a:t>SIM Size</a:t>
                      </a:r>
                    </a:p>
                  </a:txBody>
                  <a:tcPr marL="91441" marR="91441"/>
                </a:tc>
                <a:tc gridSpan="2">
                  <a:txBody>
                    <a:bodyPr/>
                    <a:lstStyle/>
                    <a:p>
                      <a:r>
                        <a:rPr lang="en-AU" sz="1100" dirty="0"/>
                        <a:t>Standard (2FF) size cellular SIM card</a:t>
                      </a:r>
                      <a:endParaRPr lang="en-AU" sz="1100" b="1" dirty="0">
                        <a:latin typeface="+mn-lt"/>
                        <a:cs typeface="Leelawadee UI Semilight" panose="020B0402040204020203" pitchFamily="34" charset="-34"/>
                      </a:endParaRPr>
                    </a:p>
                  </a:txBody>
                  <a:tcPr marL="91441" marR="91441"/>
                </a:tc>
                <a:tc hMerge="1">
                  <a:txBody>
                    <a:bodyPr/>
                    <a:lstStyle/>
                    <a:p>
                      <a:endParaRPr lang="en-AU"/>
                    </a:p>
                  </a:txBody>
                  <a:tcPr/>
                </a:tc>
                <a:extLst>
                  <a:ext uri="{0D108BD9-81ED-4DB2-BD59-A6C34878D82A}">
                    <a16:rowId xmlns:a16="http://schemas.microsoft.com/office/drawing/2014/main" val="1150260785"/>
                  </a:ext>
                </a:extLst>
              </a:tr>
              <a:tr h="598805">
                <a:tc rowSpan="5">
                  <a:txBody>
                    <a:bodyPr/>
                    <a:lstStyle/>
                    <a:p>
                      <a:r>
                        <a:rPr lang="en-AU" sz="1100" b="1" dirty="0"/>
                        <a:t>2G, 3G or 4G</a:t>
                      </a:r>
                      <a:endParaRPr lang="en-AU" sz="1100" b="1" dirty="0">
                        <a:latin typeface="Leelawadee UI Semilight" panose="020B0402040204020203" pitchFamily="34" charset="-34"/>
                        <a:cs typeface="Leelawadee UI Semilight" panose="020B0402040204020203" pitchFamily="34" charset="-34"/>
                      </a:endParaRPr>
                    </a:p>
                  </a:txBody>
                  <a:tcPr marL="91441" marR="91441">
                    <a:lnB w="12700" cap="flat" cmpd="sng" algn="ctr">
                      <a:solidFill>
                        <a:srgbClr val="B4C7E7"/>
                      </a:solidFill>
                      <a:prstDash val="solid"/>
                      <a:round/>
                      <a:headEnd type="none" w="med" len="med"/>
                      <a:tailEnd type="none" w="med" len="med"/>
                    </a:lnB>
                  </a:tcPr>
                </a:tc>
                <a:tc gridSpan="2">
                  <a:txBody>
                    <a:bodyPr/>
                    <a:lstStyle/>
                    <a:p>
                      <a:r>
                        <a:rPr lang="en-AU" sz="1100" dirty="0"/>
                        <a:t>The Remora can be manufactured for specific markets around the world with cellular modem modules approved by all the major networks.</a:t>
                      </a:r>
                      <a:endParaRPr lang="en-AU" sz="1100" b="1" dirty="0">
                        <a:latin typeface="Leelawadee UI Semilight" panose="020B0402040204020203" pitchFamily="34" charset="-34"/>
                        <a:cs typeface="Leelawadee UI Semilight" panose="020B0402040204020203" pitchFamily="34" charset="-34"/>
                      </a:endParaRPr>
                    </a:p>
                  </a:txBody>
                  <a:tcPr marL="91441" marR="91441">
                    <a:lnB w="12700" cap="flat" cmpd="sng" algn="ctr">
                      <a:solidFill>
                        <a:srgbClr val="B4C7E7"/>
                      </a:solidFill>
                      <a:prstDash val="solid"/>
                      <a:round/>
                      <a:headEnd type="none" w="med" len="med"/>
                      <a:tailEnd type="none" w="med" len="med"/>
                    </a:lnB>
                  </a:tcPr>
                </a:tc>
                <a:tc hMerge="1">
                  <a:txBody>
                    <a:bodyPr/>
                    <a:lstStyle/>
                    <a:p>
                      <a:endParaRPr lang="en-AU"/>
                    </a:p>
                  </a:txBody>
                  <a:tcPr/>
                </a:tc>
                <a:extLst>
                  <a:ext uri="{0D108BD9-81ED-4DB2-BD59-A6C34878D82A}">
                    <a16:rowId xmlns:a16="http://schemas.microsoft.com/office/drawing/2014/main" val="2674600728"/>
                  </a:ext>
                </a:extLst>
              </a:tr>
              <a:tr h="429911">
                <a:tc vMerge="1">
                  <a:txBody>
                    <a:bodyPr/>
                    <a:lstStyle/>
                    <a:p>
                      <a:endParaRPr lang="en-AU" sz="1200" b="1" dirty="0">
                        <a:latin typeface="Leelawadee UI Semilight" panose="020B0402040204020203" pitchFamily="34" charset="-34"/>
                        <a:cs typeface="Leelawadee UI Semilight" panose="020B0402040204020203" pitchFamily="34" charset="-34"/>
                      </a:endParaRPr>
                    </a:p>
                  </a:txBody>
                  <a:tcPr/>
                </a:tc>
                <a:tc>
                  <a:txBody>
                    <a:bodyPr/>
                    <a:lstStyle/>
                    <a:p>
                      <a:r>
                        <a:rPr lang="en-AU" sz="1100"/>
                        <a:t>2G Modem</a:t>
                      </a:r>
                      <a:endParaRPr lang="en-AU"/>
                    </a:p>
                  </a:txBody>
                  <a:tcPr marL="91441" marR="91441">
                    <a:lnT w="12700" cap="flat" cmpd="sng" algn="ctr">
                      <a:solidFill>
                        <a:srgbClr val="B4C7E7"/>
                      </a:solidFill>
                      <a:prstDash val="solid"/>
                      <a:round/>
                      <a:headEnd type="none" w="med" len="med"/>
                      <a:tailEnd type="none" w="med" len="med"/>
                    </a:lnT>
                  </a:tcPr>
                </a:tc>
                <a:tc>
                  <a:txBody>
                    <a:bodyPr/>
                    <a:lstStyle/>
                    <a:p>
                      <a:r>
                        <a:rPr lang="en-AU" sz="1100" dirty="0"/>
                        <a:t>Quad Band GSM/GPRS Class 10</a:t>
                      </a:r>
                    </a:p>
                    <a:p>
                      <a:r>
                        <a:rPr lang="en-AU" sz="1100" dirty="0"/>
                        <a:t>850/900/1800/1900 MHz</a:t>
                      </a:r>
                      <a:endParaRPr lang="en-AU" sz="900" dirty="0"/>
                    </a:p>
                  </a:txBody>
                  <a:tcPr marL="91441" marR="91441"/>
                </a:tc>
                <a:extLst>
                  <a:ext uri="{0D108BD9-81ED-4DB2-BD59-A6C34878D82A}">
                    <a16:rowId xmlns:a16="http://schemas.microsoft.com/office/drawing/2014/main" val="3464793540"/>
                  </a:ext>
                </a:extLst>
              </a:tr>
              <a:tr h="429911">
                <a:tc vMerge="1">
                  <a:txBody>
                    <a:bodyPr/>
                    <a:lstStyle/>
                    <a:p>
                      <a:endParaRPr lang="en-AU"/>
                    </a:p>
                  </a:txBody>
                  <a:tcPr/>
                </a:tc>
                <a:tc>
                  <a:txBody>
                    <a:bodyPr/>
                    <a:lstStyle/>
                    <a:p>
                      <a:r>
                        <a:rPr lang="en-AU" sz="1100"/>
                        <a:t>3G Modem - EU</a:t>
                      </a:r>
                      <a:endParaRPr lang="en-AU"/>
                    </a:p>
                  </a:txBody>
                  <a:tcPr marL="91441" marR="91441"/>
                </a:tc>
                <a:tc>
                  <a:txBody>
                    <a:bodyPr/>
                    <a:lstStyle/>
                    <a:p>
                      <a:r>
                        <a:rPr lang="en-AU" sz="1100"/>
                        <a:t>850/900/2100 </a:t>
                      </a:r>
                    </a:p>
                    <a:p>
                      <a:r>
                        <a:rPr lang="en-AU" sz="1100"/>
                        <a:t>EMEA/APAC/Latin America</a:t>
                      </a:r>
                      <a:endParaRPr lang="en-AU" sz="1100" dirty="0"/>
                    </a:p>
                  </a:txBody>
                  <a:tcPr marL="91441" marR="91441"/>
                </a:tc>
                <a:extLst>
                  <a:ext uri="{0D108BD9-81ED-4DB2-BD59-A6C34878D82A}">
                    <a16:rowId xmlns:a16="http://schemas.microsoft.com/office/drawing/2014/main" val="2194930262"/>
                  </a:ext>
                </a:extLst>
              </a:tr>
              <a:tr h="429911">
                <a:tc vMerge="1">
                  <a:txBody>
                    <a:bodyPr/>
                    <a:lstStyle/>
                    <a:p>
                      <a:endParaRPr lang="en-AU"/>
                    </a:p>
                  </a:txBody>
                  <a:tcPr/>
                </a:tc>
                <a:tc>
                  <a:txBody>
                    <a:bodyPr/>
                    <a:lstStyle/>
                    <a:p>
                      <a:r>
                        <a:rPr lang="en-AU" sz="1100"/>
                        <a:t>3G Modem - NA</a:t>
                      </a:r>
                      <a:endParaRPr lang="en-AU"/>
                    </a:p>
                  </a:txBody>
                  <a:tcPr marL="91441" marR="91441"/>
                </a:tc>
                <a:tc>
                  <a:txBody>
                    <a:bodyPr/>
                    <a:lstStyle/>
                    <a:p>
                      <a:r>
                        <a:rPr lang="en-AU" sz="1100" dirty="0"/>
                        <a:t>850/1900</a:t>
                      </a:r>
                    </a:p>
                    <a:p>
                      <a:r>
                        <a:rPr lang="en-AU" sz="1100" dirty="0"/>
                        <a:t>North America</a:t>
                      </a:r>
                    </a:p>
                  </a:txBody>
                  <a:tcPr marL="91441" marR="91441"/>
                </a:tc>
                <a:extLst>
                  <a:ext uri="{0D108BD9-81ED-4DB2-BD59-A6C34878D82A}">
                    <a16:rowId xmlns:a16="http://schemas.microsoft.com/office/drawing/2014/main" val="4154581334"/>
                  </a:ext>
                </a:extLst>
              </a:tr>
              <a:tr h="429911">
                <a:tc vMerge="1">
                  <a:txBody>
                    <a:bodyPr/>
                    <a:lstStyle/>
                    <a:p>
                      <a:endParaRPr lang="en-AU"/>
                    </a:p>
                  </a:txBody>
                  <a:tcPr>
                    <a:lnT w="12700" cap="flat" cmpd="sng" algn="ctr">
                      <a:solidFill>
                        <a:srgbClr val="B4C7E7"/>
                      </a:solidFill>
                      <a:prstDash val="solid"/>
                      <a:round/>
                      <a:headEnd type="none" w="med" len="med"/>
                      <a:tailEnd type="none" w="med" len="med"/>
                    </a:lnT>
                  </a:tcPr>
                </a:tc>
                <a:tc gridSpan="2">
                  <a:txBody>
                    <a:bodyPr/>
                    <a:lstStyle/>
                    <a:p>
                      <a:r>
                        <a:rPr lang="en-AU" sz="1100" dirty="0"/>
                        <a:t>Enquire for other bands and 4G options. 4G LTE-CatM1/</a:t>
                      </a:r>
                      <a:r>
                        <a:rPr lang="en-AU" sz="1100" dirty="0" err="1"/>
                        <a:t>Nb</a:t>
                      </a:r>
                      <a:r>
                        <a:rPr lang="en-AU" sz="1100" dirty="0"/>
                        <a:t>-IoT model currently in development.</a:t>
                      </a:r>
                      <a:endParaRPr lang="en-AU" dirty="0"/>
                    </a:p>
                  </a:txBody>
                  <a:tcPr marL="91441" marR="91441"/>
                </a:tc>
                <a:tc hMerge="1">
                  <a:txBody>
                    <a:bodyPr/>
                    <a:lstStyle/>
                    <a:p>
                      <a:endParaRPr lang="en-AU" sz="1200" dirty="0"/>
                    </a:p>
                  </a:txBody>
                  <a:tcPr/>
                </a:tc>
                <a:extLst>
                  <a:ext uri="{0D108BD9-81ED-4DB2-BD59-A6C34878D82A}">
                    <a16:rowId xmlns:a16="http://schemas.microsoft.com/office/drawing/2014/main" val="25539981"/>
                  </a:ext>
                </a:extLst>
              </a:tr>
            </a:tbl>
          </a:graphicData>
        </a:graphic>
      </p:graphicFrame>
    </p:spTree>
    <p:extLst>
      <p:ext uri="{BB962C8B-B14F-4D97-AF65-F5344CB8AC3E}">
        <p14:creationId xmlns:p14="http://schemas.microsoft.com/office/powerpoint/2010/main" val="18180307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a:extLst>
              <a:ext uri="{FF2B5EF4-FFF2-40B4-BE49-F238E27FC236}">
                <a16:creationId xmlns:a16="http://schemas.microsoft.com/office/drawing/2014/main" id="{2CCA463E-3CB8-4380-BE5E-1D7E0B748272}"/>
              </a:ext>
            </a:extLst>
          </p:cNvPr>
          <p:cNvGraphicFramePr>
            <a:graphicFrameLocks noGrp="1"/>
          </p:cNvGraphicFramePr>
          <p:nvPr>
            <p:extLst>
              <p:ext uri="{D42A27DB-BD31-4B8C-83A1-F6EECF244321}">
                <p14:modId xmlns:p14="http://schemas.microsoft.com/office/powerpoint/2010/main" val="3567006505"/>
              </p:ext>
            </p:extLst>
          </p:nvPr>
        </p:nvGraphicFramePr>
        <p:xfrm>
          <a:off x="165100" y="296863"/>
          <a:ext cx="4716459" cy="2856134"/>
        </p:xfrm>
        <a:graphic>
          <a:graphicData uri="http://schemas.openxmlformats.org/drawingml/2006/table">
            <a:tbl>
              <a:tblPr firstRow="1" bandRow="1">
                <a:tableStyleId>{69012ECD-51FC-41F1-AA8D-1B2483CD663E}</a:tableStyleId>
              </a:tblPr>
              <a:tblGrid>
                <a:gridCol w="1193477">
                  <a:extLst>
                    <a:ext uri="{9D8B030D-6E8A-4147-A177-3AD203B41FA5}">
                      <a16:colId xmlns:a16="http://schemas.microsoft.com/office/drawing/2014/main" val="2384925496"/>
                    </a:ext>
                  </a:extLst>
                </a:gridCol>
                <a:gridCol w="3522982">
                  <a:extLst>
                    <a:ext uri="{9D8B030D-6E8A-4147-A177-3AD203B41FA5}">
                      <a16:colId xmlns:a16="http://schemas.microsoft.com/office/drawing/2014/main" val="896044131"/>
                    </a:ext>
                  </a:extLst>
                </a:gridCol>
              </a:tblGrid>
              <a:tr h="364197">
                <a:tc gridSpan="2">
                  <a:txBody>
                    <a:bodyPr/>
                    <a:lstStyle/>
                    <a:p>
                      <a:pPr marL="0" marR="0" lvl="0" indent="0" algn="ctr" defTabSz="742950" rtl="0" eaLnBrk="1" fontAlgn="auto" latinLnBrk="0" hangingPunct="1">
                        <a:lnSpc>
                          <a:spcPct val="100000"/>
                        </a:lnSpc>
                        <a:spcBef>
                          <a:spcPts val="0"/>
                        </a:spcBef>
                        <a:spcAft>
                          <a:spcPts val="0"/>
                        </a:spcAft>
                        <a:buClrTx/>
                        <a:buSzTx/>
                        <a:buFontTx/>
                        <a:buNone/>
                        <a:tabLst/>
                        <a:defRPr/>
                      </a:pPr>
                      <a:r>
                        <a:rPr kumimoji="0" lang="en-AU" sz="1400" b="1" i="0" u="none" strike="noStrike" kern="1200" cap="none" spc="0" normalizeH="0" baseline="0" noProof="0" dirty="0">
                          <a:ln>
                            <a:noFill/>
                          </a:ln>
                          <a:solidFill>
                            <a:prstClr val="white"/>
                          </a:solidFill>
                          <a:effectLst/>
                          <a:uLnTx/>
                          <a:uFillTx/>
                          <a:latin typeface="+mn-lt"/>
                          <a:ea typeface="+mn-ea"/>
                          <a:cs typeface="+mn-cs"/>
                        </a:rPr>
                        <a:t>GPS TRACKING</a:t>
                      </a:r>
                    </a:p>
                  </a:txBody>
                  <a:tcPr marL="91441" marR="91441">
                    <a:lnT w="12700" cap="flat" cmpd="sng" algn="ctr">
                      <a:solidFill>
                        <a:srgbClr val="B4C7E7"/>
                      </a:solidFill>
                      <a:prstDash val="solid"/>
                      <a:round/>
                      <a:headEnd type="none" w="med" len="med"/>
                      <a:tailEnd type="none" w="med" len="med"/>
                    </a:lnT>
                    <a:solidFill>
                      <a:schemeClr val="accent1"/>
                    </a:solidFill>
                  </a:tcPr>
                </a:tc>
                <a:tc hMerge="1">
                  <a:txBody>
                    <a:bodyPr/>
                    <a:lstStyle/>
                    <a:p>
                      <a:endParaRPr lang="en-AU"/>
                    </a:p>
                  </a:txBody>
                  <a:tcPr/>
                </a:tc>
                <a:extLst>
                  <a:ext uri="{0D108BD9-81ED-4DB2-BD59-A6C34878D82A}">
                    <a16:rowId xmlns:a16="http://schemas.microsoft.com/office/drawing/2014/main" val="377549057"/>
                  </a:ext>
                </a:extLst>
              </a:tr>
              <a:tr h="509876">
                <a:tc>
                  <a:txBody>
                    <a:bodyPr/>
                    <a:lstStyle/>
                    <a:p>
                      <a:r>
                        <a:rPr lang="en-AU" sz="1100" b="1" dirty="0">
                          <a:latin typeface="+mn-lt"/>
                          <a:cs typeface="Leelawadee UI Semilight" panose="020B0402040204020203" pitchFamily="34" charset="-34"/>
                        </a:rPr>
                        <a:t>GPS and Cellular Antenna</a:t>
                      </a:r>
                    </a:p>
                  </a:txBody>
                  <a:tcPr marL="91441" marR="91441">
                    <a:noFill/>
                  </a:tcPr>
                </a:tc>
                <a:tc>
                  <a:txBody>
                    <a:bodyPr/>
                    <a:lstStyle/>
                    <a:p>
                      <a:pPr marL="0" indent="0">
                        <a:spcAft>
                          <a:spcPts val="600"/>
                        </a:spcAft>
                        <a:buNone/>
                      </a:pPr>
                      <a:r>
                        <a:rPr lang="en-AU" sz="1100" dirty="0"/>
                        <a:t>Internal GPS and cellular antennas tuned by RF laboratories for optimal performance.</a:t>
                      </a:r>
                    </a:p>
                  </a:txBody>
                  <a:tcPr marL="91441" marR="91441">
                    <a:noFill/>
                  </a:tcPr>
                </a:tc>
                <a:extLst>
                  <a:ext uri="{0D108BD9-81ED-4DB2-BD59-A6C34878D82A}">
                    <a16:rowId xmlns:a16="http://schemas.microsoft.com/office/drawing/2014/main" val="2360945052"/>
                  </a:ext>
                </a:extLst>
              </a:tr>
              <a:tr h="380773">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kumimoji="0" lang="en-AU" sz="1100" b="1" i="0" u="none" strike="noStrike" kern="1200" cap="none" spc="0" normalizeH="0" baseline="0" noProof="0" dirty="0">
                          <a:ln>
                            <a:noFill/>
                          </a:ln>
                          <a:solidFill>
                            <a:schemeClr val="tx1"/>
                          </a:solidFill>
                          <a:effectLst/>
                          <a:uLnTx/>
                          <a:uFillTx/>
                          <a:latin typeface="+mn-lt"/>
                          <a:ea typeface="+mn-ea"/>
                          <a:cs typeface="+mn-cs"/>
                        </a:rPr>
                        <a:t>GPS/GLONASS tracking</a:t>
                      </a:r>
                    </a:p>
                  </a:txBody>
                  <a:tcPr marL="91441" marR="91441">
                    <a:noFill/>
                  </a:tcPr>
                </a:tc>
                <a:tc>
                  <a:txBody>
                    <a:bodyPr/>
                    <a:lstStyle/>
                    <a:p>
                      <a:r>
                        <a:rPr lang="en-AU" sz="1100" dirty="0"/>
                        <a:t>UBLOX MAX-M8Q GPS Module</a:t>
                      </a:r>
                    </a:p>
                    <a:p>
                      <a:r>
                        <a:rPr lang="en-AU" sz="1100" dirty="0"/>
                        <a:t>Concurrent GPS and GLONASS tracking</a:t>
                      </a:r>
                    </a:p>
                    <a:p>
                      <a:r>
                        <a:rPr lang="en-AU" sz="1100" dirty="0"/>
                        <a:t>72 channel high sensitivity receiver</a:t>
                      </a:r>
                    </a:p>
                    <a:p>
                      <a:r>
                        <a:rPr lang="en-AU" sz="1100" dirty="0"/>
                        <a:t>-167dBM industry leading tracking performance</a:t>
                      </a:r>
                      <a:endParaRPr kumimoji="0" lang="en-AU" sz="1100" b="1" i="0" u="none" strike="noStrike" kern="1200" cap="none" spc="0" normalizeH="0" baseline="0" noProof="0" dirty="0">
                        <a:ln>
                          <a:noFill/>
                        </a:ln>
                        <a:solidFill>
                          <a:schemeClr val="tx1"/>
                        </a:solidFill>
                        <a:effectLst/>
                        <a:uLnTx/>
                        <a:uFillTx/>
                        <a:latin typeface="+mn-lt"/>
                        <a:ea typeface="+mn-ea"/>
                        <a:cs typeface="+mn-cs"/>
                      </a:endParaRPr>
                    </a:p>
                  </a:txBody>
                  <a:tcPr marL="91441" marR="91441">
                    <a:noFill/>
                  </a:tcPr>
                </a:tc>
                <a:extLst>
                  <a:ext uri="{0D108BD9-81ED-4DB2-BD59-A6C34878D82A}">
                    <a16:rowId xmlns:a16="http://schemas.microsoft.com/office/drawing/2014/main" val="3513554534"/>
                  </a:ext>
                </a:extLst>
              </a:tr>
              <a:tr h="509876">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kumimoji="0" lang="en-AU" sz="1100" b="1" i="0" u="none" strike="noStrike" kern="1200" cap="none" spc="0" normalizeH="0" baseline="0" noProof="0" dirty="0" err="1">
                          <a:ln>
                            <a:noFill/>
                          </a:ln>
                          <a:solidFill>
                            <a:schemeClr val="tx1"/>
                          </a:solidFill>
                          <a:effectLst/>
                          <a:uLnTx/>
                          <a:uFillTx/>
                          <a:latin typeface="+mn-lt"/>
                          <a:ea typeface="+mn-ea"/>
                          <a:cs typeface="+mn-cs"/>
                        </a:rPr>
                        <a:t>AssistNow</a:t>
                      </a:r>
                      <a:r>
                        <a:rPr kumimoji="0" lang="en-AU" sz="1100" b="1" i="0" u="none" strike="noStrike" kern="1200" cap="none" spc="0" normalizeH="0" baseline="0" noProof="0" dirty="0">
                          <a:ln>
                            <a:noFill/>
                          </a:ln>
                          <a:solidFill>
                            <a:schemeClr val="tx1"/>
                          </a:solidFill>
                          <a:effectLst/>
                          <a:uLnTx/>
                          <a:uFillTx/>
                          <a:latin typeface="+mn-lt"/>
                          <a:ea typeface="+mn-ea"/>
                          <a:cs typeface="+mn-cs"/>
                        </a:rPr>
                        <a:t> Offline</a:t>
                      </a:r>
                    </a:p>
                  </a:txBody>
                  <a:tcPr marL="91441" marR="91441">
                    <a:noFill/>
                  </a:tcPr>
                </a:tc>
                <a:tc>
                  <a:txBody>
                    <a:bodyPr/>
                    <a:lstStyle/>
                    <a:p>
                      <a:pPr marL="0" marR="0" lvl="0" indent="0" algn="l" defTabSz="742950" rtl="0" eaLnBrk="1" fontAlgn="auto" latinLnBrk="0" hangingPunct="1">
                        <a:lnSpc>
                          <a:spcPct val="100000"/>
                        </a:lnSpc>
                        <a:spcBef>
                          <a:spcPts val="0"/>
                        </a:spcBef>
                        <a:spcAft>
                          <a:spcPts val="0"/>
                        </a:spcAft>
                        <a:buClrTx/>
                        <a:buSzTx/>
                        <a:buFontTx/>
                        <a:buNone/>
                        <a:tabLst/>
                        <a:defRPr/>
                      </a:pPr>
                      <a:r>
                        <a:rPr lang="en-AU" sz="1100" dirty="0" err="1"/>
                        <a:t>AssistNow</a:t>
                      </a:r>
                      <a:r>
                        <a:rPr lang="en-AU" sz="1100" dirty="0"/>
                        <a:t> Offline aiding data for extremely fast time-to-first-fix and performance in urban canyon environments</a:t>
                      </a:r>
                      <a:endParaRPr kumimoji="0" lang="en-AU" sz="1100" b="1" i="0" u="none" strike="noStrike" kern="1200" cap="none" spc="0" normalizeH="0" baseline="0" noProof="0" dirty="0">
                        <a:ln>
                          <a:noFill/>
                        </a:ln>
                        <a:solidFill>
                          <a:schemeClr val="tx1"/>
                        </a:solidFill>
                        <a:effectLst/>
                        <a:uLnTx/>
                        <a:uFillTx/>
                        <a:latin typeface="+mn-lt"/>
                        <a:ea typeface="+mn-ea"/>
                        <a:cs typeface="+mn-cs"/>
                      </a:endParaRPr>
                    </a:p>
                  </a:txBody>
                  <a:tcPr marL="91441" marR="91441">
                    <a:noFill/>
                  </a:tcPr>
                </a:tc>
                <a:extLst>
                  <a:ext uri="{0D108BD9-81ED-4DB2-BD59-A6C34878D82A}">
                    <a16:rowId xmlns:a16="http://schemas.microsoft.com/office/drawing/2014/main" val="674278531"/>
                  </a:ext>
                </a:extLst>
              </a:tr>
              <a:tr h="710185">
                <a:tc>
                  <a:txBody>
                    <a:bodyPr/>
                    <a:lstStyle/>
                    <a:p>
                      <a:r>
                        <a:rPr lang="en-AU" sz="1100" b="1" dirty="0">
                          <a:solidFill>
                            <a:schemeClr val="tx1"/>
                          </a:solidFill>
                        </a:rPr>
                        <a:t>Low Noise GPS Amplifier (LNA)</a:t>
                      </a:r>
                      <a:endParaRPr lang="en-AU" sz="1100" b="1" dirty="0">
                        <a:solidFill>
                          <a:schemeClr val="tx1"/>
                        </a:solidFill>
                        <a:latin typeface="Leelawadee UI Semilight" panose="020B0402040204020203" pitchFamily="34" charset="-34"/>
                        <a:cs typeface="Leelawadee UI Semilight" panose="020B0402040204020203" pitchFamily="34" charset="-34"/>
                      </a:endParaRPr>
                    </a:p>
                  </a:txBody>
                  <a:tcPr marL="91441" marR="91441">
                    <a:noFill/>
                  </a:tcPr>
                </a:tc>
                <a:tc>
                  <a:txBody>
                    <a:bodyPr/>
                    <a:lstStyle/>
                    <a:p>
                      <a:r>
                        <a:rPr lang="en-AU" sz="1100" b="0" dirty="0">
                          <a:solidFill>
                            <a:schemeClr val="tx1"/>
                          </a:solidFill>
                        </a:rPr>
                        <a:t>GPS signals are boosted by a special low-noise amplifier (LNA). This allows operation where normal units will fail to receive GPS signal – like in a container stack!</a:t>
                      </a:r>
                      <a:endParaRPr lang="en-AU" sz="1100" b="1" dirty="0">
                        <a:solidFill>
                          <a:schemeClr val="tx1"/>
                        </a:solidFill>
                        <a:latin typeface="Leelawadee UI Semilight" panose="020B0402040204020203" pitchFamily="34" charset="-34"/>
                        <a:cs typeface="Leelawadee UI Semilight" panose="020B0402040204020203" pitchFamily="34" charset="-34"/>
                      </a:endParaRPr>
                    </a:p>
                  </a:txBody>
                  <a:tcPr marL="91441" marR="91441">
                    <a:noFill/>
                  </a:tcPr>
                </a:tc>
                <a:extLst>
                  <a:ext uri="{0D108BD9-81ED-4DB2-BD59-A6C34878D82A}">
                    <a16:rowId xmlns:a16="http://schemas.microsoft.com/office/drawing/2014/main" val="2200788559"/>
                  </a:ext>
                </a:extLst>
              </a:tr>
            </a:tbl>
          </a:graphicData>
        </a:graphic>
      </p:graphicFrame>
      <p:graphicFrame>
        <p:nvGraphicFramePr>
          <p:cNvPr id="4" name="Table 3">
            <a:extLst>
              <a:ext uri="{FF2B5EF4-FFF2-40B4-BE49-F238E27FC236}">
                <a16:creationId xmlns:a16="http://schemas.microsoft.com/office/drawing/2014/main" id="{2673090D-CD94-430E-AA38-388DD3DA6370}"/>
              </a:ext>
            </a:extLst>
          </p:cNvPr>
          <p:cNvGraphicFramePr>
            <a:graphicFrameLocks noGrp="1"/>
          </p:cNvGraphicFramePr>
          <p:nvPr>
            <p:extLst>
              <p:ext uri="{D42A27DB-BD31-4B8C-83A1-F6EECF244321}">
                <p14:modId xmlns:p14="http://schemas.microsoft.com/office/powerpoint/2010/main" val="3295648552"/>
              </p:ext>
            </p:extLst>
          </p:nvPr>
        </p:nvGraphicFramePr>
        <p:xfrm>
          <a:off x="5024439" y="296863"/>
          <a:ext cx="4716463" cy="4467162"/>
        </p:xfrm>
        <a:graphic>
          <a:graphicData uri="http://schemas.openxmlformats.org/drawingml/2006/table">
            <a:tbl>
              <a:tblPr firstRow="1" bandRow="1">
                <a:tableStyleId>{69012ECD-51FC-41F1-AA8D-1B2483CD663E}</a:tableStyleId>
              </a:tblPr>
              <a:tblGrid>
                <a:gridCol w="1200022">
                  <a:extLst>
                    <a:ext uri="{9D8B030D-6E8A-4147-A177-3AD203B41FA5}">
                      <a16:colId xmlns:a16="http://schemas.microsoft.com/office/drawing/2014/main" val="3238477451"/>
                    </a:ext>
                  </a:extLst>
                </a:gridCol>
                <a:gridCol w="3516441">
                  <a:extLst>
                    <a:ext uri="{9D8B030D-6E8A-4147-A177-3AD203B41FA5}">
                      <a16:colId xmlns:a16="http://schemas.microsoft.com/office/drawing/2014/main" val="1936410991"/>
                    </a:ext>
                  </a:extLst>
                </a:gridCol>
              </a:tblGrid>
              <a:tr h="615616">
                <a:tc>
                  <a:txBody>
                    <a:bodyPr/>
                    <a:lstStyle/>
                    <a:p>
                      <a:r>
                        <a:rPr lang="en-AU" sz="1100" b="1" dirty="0">
                          <a:solidFill>
                            <a:schemeClr val="tx1"/>
                          </a:solidFill>
                          <a:latin typeface="+mn-lt"/>
                          <a:cs typeface="Leelawadee UI Semilight" panose="020B0402040204020203" pitchFamily="34" charset="-34"/>
                        </a:rPr>
                        <a:t>Recovery Mode</a:t>
                      </a:r>
                    </a:p>
                  </a:txBody>
                  <a:tcPr marL="91441" marR="91441">
                    <a:noFill/>
                  </a:tcPr>
                </a:tc>
                <a:tc>
                  <a:txBody>
                    <a:bodyPr/>
                    <a:lstStyle/>
                    <a:p>
                      <a:r>
                        <a:rPr lang="en-AU" sz="1100" b="0" dirty="0">
                          <a:solidFill>
                            <a:schemeClr val="tx1"/>
                          </a:solidFill>
                        </a:rPr>
                        <a:t>The Remora can be remotely switched into Recovery Mode which switches the device to do live tracking and reporting – so that you can get your asset back!</a:t>
                      </a:r>
                    </a:p>
                  </a:txBody>
                  <a:tcPr marL="91441" marR="91441">
                    <a:noFill/>
                  </a:tcPr>
                </a:tc>
                <a:extLst>
                  <a:ext uri="{0D108BD9-81ED-4DB2-BD59-A6C34878D82A}">
                    <a16:rowId xmlns:a16="http://schemas.microsoft.com/office/drawing/2014/main" val="2189611039"/>
                  </a:ext>
                </a:extLst>
              </a:tr>
              <a:tr h="615616">
                <a:tc>
                  <a:txBody>
                    <a:bodyPr/>
                    <a:lstStyle/>
                    <a:p>
                      <a:r>
                        <a:rPr lang="en-AU" sz="1100" b="1" dirty="0">
                          <a:solidFill>
                            <a:schemeClr val="tx1"/>
                          </a:solidFill>
                          <a:latin typeface="+mn-lt"/>
                          <a:cs typeface="Leelawadee UI Semilight" panose="020B0402040204020203" pitchFamily="34" charset="-34"/>
                        </a:rPr>
                        <a:t>G-Force Events</a:t>
                      </a:r>
                    </a:p>
                  </a:txBody>
                  <a:tcPr marL="91441" marR="91441"/>
                </a:tc>
                <a:tc>
                  <a:txBody>
                    <a:bodyPr/>
                    <a:lstStyle/>
                    <a:p>
                      <a:r>
                        <a:rPr lang="en-AU" sz="1100" b="0" dirty="0">
                          <a:solidFill>
                            <a:schemeClr val="tx1"/>
                          </a:solidFill>
                        </a:rPr>
                        <a:t>The Remora can detect harsh G-force events (like assets being dropped or involved in accidents) and report these to the server.</a:t>
                      </a:r>
                    </a:p>
                  </a:txBody>
                  <a:tcPr marL="91441" marR="91441"/>
                </a:tc>
                <a:extLst>
                  <a:ext uri="{0D108BD9-81ED-4DB2-BD59-A6C34878D82A}">
                    <a16:rowId xmlns:a16="http://schemas.microsoft.com/office/drawing/2014/main" val="3559292865"/>
                  </a:ext>
                </a:extLst>
              </a:tr>
              <a:tr h="1136522">
                <a:tc>
                  <a:txBody>
                    <a:bodyPr/>
                    <a:lstStyle/>
                    <a:p>
                      <a:r>
                        <a:rPr lang="en-AU" sz="1100" b="1" dirty="0">
                          <a:solidFill>
                            <a:schemeClr val="tx1"/>
                          </a:solidFill>
                          <a:latin typeface="+mn-lt"/>
                          <a:cs typeface="Leelawadee UI Semilight" panose="020B0402040204020203" pitchFamily="34" charset="-34"/>
                        </a:rPr>
                        <a:t>Geo-Fences</a:t>
                      </a:r>
                    </a:p>
                  </a:txBody>
                  <a:tcPr marL="91441" marR="91441"/>
                </a:tc>
                <a:tc>
                  <a:txBody>
                    <a:bodyPr/>
                    <a:lstStyle/>
                    <a:p>
                      <a:r>
                        <a:rPr lang="en-AU" sz="1100" b="0" dirty="0">
                          <a:solidFill>
                            <a:schemeClr val="tx1"/>
                          </a:solidFill>
                        </a:rPr>
                        <a:t>The Remora has the capacity to hold hundreds of geo-fences that can be downloaded to it from the server and updated Over-The-Air. </a:t>
                      </a:r>
                    </a:p>
                    <a:p>
                      <a:r>
                        <a:rPr lang="en-AU" sz="1100" b="0" dirty="0">
                          <a:solidFill>
                            <a:schemeClr val="tx1"/>
                          </a:solidFill>
                        </a:rPr>
                        <a:t>A future firmware version will allow the Remora to use this geo-fence information to implement geo-fence based alerting on the device.</a:t>
                      </a:r>
                    </a:p>
                  </a:txBody>
                  <a:tcPr marL="91441" marR="91441"/>
                </a:tc>
                <a:extLst>
                  <a:ext uri="{0D108BD9-81ED-4DB2-BD59-A6C34878D82A}">
                    <a16:rowId xmlns:a16="http://schemas.microsoft.com/office/drawing/2014/main" val="3890542000"/>
                  </a:ext>
                </a:extLst>
              </a:tr>
              <a:tr h="1136522">
                <a:tc>
                  <a:txBody>
                    <a:bodyPr/>
                    <a:lstStyle/>
                    <a:p>
                      <a:r>
                        <a:rPr lang="en-AU" sz="1100" b="1" dirty="0">
                          <a:solidFill>
                            <a:schemeClr val="tx1"/>
                          </a:solidFill>
                          <a:latin typeface="+mn-lt"/>
                          <a:cs typeface="Leelawadee UI Semilight" panose="020B0402040204020203" pitchFamily="34" charset="-34"/>
                        </a:rPr>
                        <a:t>Adaptive Tracking</a:t>
                      </a:r>
                    </a:p>
                  </a:txBody>
                  <a:tcPr marL="91441" marR="91441"/>
                </a:tc>
                <a:tc>
                  <a:txBody>
                    <a:bodyPr/>
                    <a:lstStyle/>
                    <a:p>
                      <a:r>
                        <a:rPr lang="en-AU" sz="1100" b="0" dirty="0">
                          <a:solidFill>
                            <a:schemeClr val="tx1"/>
                          </a:solidFill>
                        </a:rPr>
                        <a:t>The Remora can be set to use Adaptive-Tracking technology where the accelerometer and GPS data are used to intelligently work out if it is moving and to send frequent updates, and to scale the update rate down to once per day if the asset is stationary - to preserve battery life.</a:t>
                      </a:r>
                    </a:p>
                  </a:txBody>
                  <a:tcPr marL="91441" marR="91441"/>
                </a:tc>
                <a:extLst>
                  <a:ext uri="{0D108BD9-81ED-4DB2-BD59-A6C34878D82A}">
                    <a16:rowId xmlns:a16="http://schemas.microsoft.com/office/drawing/2014/main" val="3350591788"/>
                  </a:ext>
                </a:extLst>
              </a:tr>
              <a:tr h="962886">
                <a:tc>
                  <a:txBody>
                    <a:bodyPr/>
                    <a:lstStyle/>
                    <a:p>
                      <a:r>
                        <a:rPr lang="en-AU" sz="1100" b="1" dirty="0">
                          <a:solidFill>
                            <a:schemeClr val="tx1"/>
                          </a:solidFill>
                          <a:latin typeface="+mn-lt"/>
                          <a:cs typeface="Leelawadee UI Semilight" panose="020B0402040204020203" pitchFamily="34" charset="-34"/>
                        </a:rPr>
                        <a:t>Performance Monitoring</a:t>
                      </a:r>
                    </a:p>
                  </a:txBody>
                  <a:tcPr marL="91441" marR="91441"/>
                </a:tc>
                <a:tc>
                  <a:txBody>
                    <a:bodyPr/>
                    <a:lstStyle/>
                    <a:p>
                      <a:r>
                        <a:rPr lang="en-AU" sz="1100" b="0" dirty="0">
                          <a:solidFill>
                            <a:schemeClr val="tx1"/>
                          </a:solidFill>
                        </a:rPr>
                        <a:t>Track how the Remora is using its power with intelligent performance counters. Monitor wakeups, GPS fixes, uploads and more to understand exactly what the device is doing. </a:t>
                      </a:r>
                    </a:p>
                    <a:p>
                      <a:endParaRPr lang="en-AU" sz="1100" b="0" dirty="0">
                        <a:solidFill>
                          <a:schemeClr val="tx1"/>
                        </a:solidFill>
                      </a:endParaRPr>
                    </a:p>
                  </a:txBody>
                  <a:tcPr marL="91441" marR="91441"/>
                </a:tc>
                <a:extLst>
                  <a:ext uri="{0D108BD9-81ED-4DB2-BD59-A6C34878D82A}">
                    <a16:rowId xmlns:a16="http://schemas.microsoft.com/office/drawing/2014/main" val="1073433833"/>
                  </a:ext>
                </a:extLst>
              </a:tr>
            </a:tbl>
          </a:graphicData>
        </a:graphic>
      </p:graphicFrame>
      <p:graphicFrame>
        <p:nvGraphicFramePr>
          <p:cNvPr id="7" name="Table 6">
            <a:extLst>
              <a:ext uri="{FF2B5EF4-FFF2-40B4-BE49-F238E27FC236}">
                <a16:creationId xmlns:a16="http://schemas.microsoft.com/office/drawing/2014/main" id="{69A6A498-32F8-430C-BE82-07ED7EA4A0F3}"/>
              </a:ext>
            </a:extLst>
          </p:cNvPr>
          <p:cNvGraphicFramePr>
            <a:graphicFrameLocks noGrp="1"/>
          </p:cNvGraphicFramePr>
          <p:nvPr>
            <p:extLst>
              <p:ext uri="{D42A27DB-BD31-4B8C-83A1-F6EECF244321}">
                <p14:modId xmlns:p14="http://schemas.microsoft.com/office/powerpoint/2010/main" val="1009407445"/>
              </p:ext>
            </p:extLst>
          </p:nvPr>
        </p:nvGraphicFramePr>
        <p:xfrm>
          <a:off x="165100" y="3152997"/>
          <a:ext cx="4716463" cy="2889277"/>
        </p:xfrm>
        <a:graphic>
          <a:graphicData uri="http://schemas.openxmlformats.org/drawingml/2006/table">
            <a:tbl>
              <a:tblPr firstRow="1" bandRow="1">
                <a:tableStyleId>{69012ECD-51FC-41F1-AA8D-1B2483CD663E}</a:tableStyleId>
              </a:tblPr>
              <a:tblGrid>
                <a:gridCol w="1200022">
                  <a:extLst>
                    <a:ext uri="{9D8B030D-6E8A-4147-A177-3AD203B41FA5}">
                      <a16:colId xmlns:a16="http://schemas.microsoft.com/office/drawing/2014/main" val="2266497972"/>
                    </a:ext>
                  </a:extLst>
                </a:gridCol>
                <a:gridCol w="3516441">
                  <a:extLst>
                    <a:ext uri="{9D8B030D-6E8A-4147-A177-3AD203B41FA5}">
                      <a16:colId xmlns:a16="http://schemas.microsoft.com/office/drawing/2014/main" val="1347885884"/>
                    </a:ext>
                  </a:extLst>
                </a:gridCol>
              </a:tblGrid>
              <a:tr h="350215">
                <a:tc gridSpan="2">
                  <a:txBody>
                    <a:bodyPr/>
                    <a:lstStyle/>
                    <a:p>
                      <a:pPr algn="ctr"/>
                      <a:r>
                        <a:rPr lang="en-AU" sz="1400" dirty="0"/>
                        <a:t>FIRMWARE SMARTS</a:t>
                      </a:r>
                    </a:p>
                  </a:txBody>
                  <a:tcPr marL="91441" marR="91441">
                    <a:solidFill>
                      <a:srgbClr val="4472C4"/>
                    </a:solidFill>
                  </a:tcPr>
                </a:tc>
                <a:tc hMerge="1">
                  <a:txBody>
                    <a:bodyPr/>
                    <a:lstStyle/>
                    <a:p>
                      <a:pPr algn="ctr"/>
                      <a:endParaRPr lang="en-AU" sz="1600" dirty="0"/>
                    </a:p>
                  </a:txBody>
                  <a:tcPr>
                    <a:solidFill>
                      <a:srgbClr val="4472C4"/>
                    </a:solidFill>
                  </a:tcPr>
                </a:tc>
                <a:extLst>
                  <a:ext uri="{0D108BD9-81ED-4DB2-BD59-A6C34878D82A}">
                    <a16:rowId xmlns:a16="http://schemas.microsoft.com/office/drawing/2014/main" val="160346976"/>
                  </a:ext>
                </a:extLst>
              </a:tr>
              <a:tr h="682920">
                <a:tc>
                  <a:txBody>
                    <a:bodyPr/>
                    <a:lstStyle/>
                    <a:p>
                      <a:r>
                        <a:rPr lang="en-AU" sz="1100" b="1" dirty="0">
                          <a:latin typeface="+mn-lt"/>
                          <a:cs typeface="Leelawadee UI Semilight" panose="020B0402040204020203" pitchFamily="34" charset="-34"/>
                        </a:rPr>
                        <a:t>OTA Configuration</a:t>
                      </a:r>
                    </a:p>
                  </a:txBody>
                  <a:tcPr marL="91441" marR="91441"/>
                </a:tc>
                <a:tc>
                  <a:txBody>
                    <a:bodyPr/>
                    <a:lstStyle/>
                    <a:p>
                      <a:r>
                        <a:rPr lang="en-AU" sz="1100" dirty="0"/>
                        <a:t>The Remora can be remotely configured and updated OTA (over the air). Device management is performed from Digital Matter’s OEM Server device management platform.</a:t>
                      </a:r>
                    </a:p>
                  </a:txBody>
                  <a:tcPr marL="91441" marR="91441"/>
                </a:tc>
                <a:extLst>
                  <a:ext uri="{0D108BD9-81ED-4DB2-BD59-A6C34878D82A}">
                    <a16:rowId xmlns:a16="http://schemas.microsoft.com/office/drawing/2014/main" val="3412139172"/>
                  </a:ext>
                </a:extLst>
              </a:tr>
              <a:tr h="682920">
                <a:tc>
                  <a:txBody>
                    <a:bodyPr/>
                    <a:lstStyle/>
                    <a:p>
                      <a:r>
                        <a:rPr lang="en-AU" sz="1100" b="1" dirty="0">
                          <a:latin typeface="+mn-lt"/>
                          <a:cs typeface="Leelawadee UI Semilight" panose="020B0402040204020203" pitchFamily="34" charset="-34"/>
                        </a:rPr>
                        <a:t>Auto-APN</a:t>
                      </a:r>
                    </a:p>
                  </a:txBody>
                  <a:tcPr marL="91441" marR="91441"/>
                </a:tc>
                <a:tc>
                  <a:txBody>
                    <a:bodyPr/>
                    <a:lstStyle/>
                    <a:p>
                      <a:r>
                        <a:rPr lang="en-AU" sz="1100" dirty="0"/>
                        <a:t>Auto-APN allows the Remora to analyse the SIM card and select the correct APN details from a list that is pre-loaded in the device’s firmware. </a:t>
                      </a:r>
                    </a:p>
                  </a:txBody>
                  <a:tcPr marL="91441" marR="91441"/>
                </a:tc>
                <a:extLst>
                  <a:ext uri="{0D108BD9-81ED-4DB2-BD59-A6C34878D82A}">
                    <a16:rowId xmlns:a16="http://schemas.microsoft.com/office/drawing/2014/main" val="3388617291"/>
                  </a:ext>
                </a:extLst>
              </a:tr>
              <a:tr h="682920">
                <a:tc>
                  <a:txBody>
                    <a:bodyPr/>
                    <a:lstStyle/>
                    <a:p>
                      <a:r>
                        <a:rPr lang="en-AU" sz="1100" b="1" dirty="0">
                          <a:latin typeface="+mn-lt"/>
                          <a:cs typeface="Leelawadee UI Semilight" panose="020B0402040204020203" pitchFamily="34" charset="-34"/>
                        </a:rPr>
                        <a:t>Multi-APN</a:t>
                      </a:r>
                    </a:p>
                  </a:txBody>
                  <a:tcPr marL="91441" marR="91441"/>
                </a:tc>
                <a:tc>
                  <a:txBody>
                    <a:bodyPr/>
                    <a:lstStyle/>
                    <a:p>
                      <a:pPr marL="0" marR="0" lvl="0" indent="0" algn="l" defTabSz="742918" rtl="0" eaLnBrk="1" fontAlgn="auto" latinLnBrk="0" hangingPunct="1">
                        <a:lnSpc>
                          <a:spcPct val="100000"/>
                        </a:lnSpc>
                        <a:spcBef>
                          <a:spcPts val="0"/>
                        </a:spcBef>
                        <a:spcAft>
                          <a:spcPts val="0"/>
                        </a:spcAft>
                        <a:buClrTx/>
                        <a:buSzTx/>
                        <a:buFontTx/>
                        <a:buNone/>
                        <a:tabLst/>
                        <a:defRPr/>
                      </a:pPr>
                      <a:r>
                        <a:rPr lang="en-AU" sz="1100" dirty="0"/>
                        <a:t>The Remora can be configured to roam across multiple networks and automatically use the different APN details for the roaming networks</a:t>
                      </a:r>
                    </a:p>
                  </a:txBody>
                  <a:tcPr marL="91441" marR="91441"/>
                </a:tc>
                <a:extLst>
                  <a:ext uri="{0D108BD9-81ED-4DB2-BD59-A6C34878D82A}">
                    <a16:rowId xmlns:a16="http://schemas.microsoft.com/office/drawing/2014/main" val="87018017"/>
                  </a:ext>
                </a:extLst>
              </a:tr>
              <a:tr h="490302">
                <a:tc>
                  <a:txBody>
                    <a:bodyPr/>
                    <a:lstStyle/>
                    <a:p>
                      <a:r>
                        <a:rPr lang="en-AU" sz="1100" b="1" dirty="0">
                          <a:solidFill>
                            <a:schemeClr val="tx1"/>
                          </a:solidFill>
                          <a:latin typeface="+mn-lt"/>
                          <a:cs typeface="Leelawadee UI Semilight" panose="020B0402040204020203" pitchFamily="34" charset="-34"/>
                        </a:rPr>
                        <a:t>Text Message Setup</a:t>
                      </a:r>
                    </a:p>
                  </a:txBody>
                  <a:tcPr marL="91441" marR="91441"/>
                </a:tc>
                <a:tc>
                  <a:txBody>
                    <a:bodyPr/>
                    <a:lstStyle/>
                    <a:p>
                      <a:r>
                        <a:rPr lang="en-AU" sz="1100" b="0" dirty="0">
                          <a:solidFill>
                            <a:schemeClr val="tx1"/>
                          </a:solidFill>
                        </a:rPr>
                        <a:t>The Remora can be sent text messages to set the APN, server and other details</a:t>
                      </a:r>
                    </a:p>
                  </a:txBody>
                  <a:tcPr marL="91441" marR="91441"/>
                </a:tc>
                <a:extLst>
                  <a:ext uri="{0D108BD9-81ED-4DB2-BD59-A6C34878D82A}">
                    <a16:rowId xmlns:a16="http://schemas.microsoft.com/office/drawing/2014/main" val="1589702171"/>
                  </a:ext>
                </a:extLst>
              </a:tr>
            </a:tbl>
          </a:graphicData>
        </a:graphic>
      </p:graphicFrame>
      <p:graphicFrame>
        <p:nvGraphicFramePr>
          <p:cNvPr id="9" name="Table 8">
            <a:extLst>
              <a:ext uri="{FF2B5EF4-FFF2-40B4-BE49-F238E27FC236}">
                <a16:creationId xmlns:a16="http://schemas.microsoft.com/office/drawing/2014/main" id="{AC9B0C48-3555-4D7D-BBB0-ACF92A91771C}"/>
              </a:ext>
            </a:extLst>
          </p:cNvPr>
          <p:cNvGraphicFramePr>
            <a:graphicFrameLocks noGrp="1"/>
          </p:cNvGraphicFramePr>
          <p:nvPr>
            <p:extLst>
              <p:ext uri="{D42A27DB-BD31-4B8C-83A1-F6EECF244321}">
                <p14:modId xmlns:p14="http://schemas.microsoft.com/office/powerpoint/2010/main" val="2519761920"/>
              </p:ext>
            </p:extLst>
          </p:nvPr>
        </p:nvGraphicFramePr>
        <p:xfrm>
          <a:off x="5024439" y="4764025"/>
          <a:ext cx="4716463" cy="611539"/>
        </p:xfrm>
        <a:graphic>
          <a:graphicData uri="http://schemas.openxmlformats.org/drawingml/2006/table">
            <a:tbl>
              <a:tblPr firstRow="1" bandRow="1">
                <a:tableStyleId>{69012ECD-51FC-41F1-AA8D-1B2483CD663E}</a:tableStyleId>
              </a:tblPr>
              <a:tblGrid>
                <a:gridCol w="1200022">
                  <a:extLst>
                    <a:ext uri="{9D8B030D-6E8A-4147-A177-3AD203B41FA5}">
                      <a16:colId xmlns:a16="http://schemas.microsoft.com/office/drawing/2014/main" val="2266497972"/>
                    </a:ext>
                  </a:extLst>
                </a:gridCol>
                <a:gridCol w="3516441">
                  <a:extLst>
                    <a:ext uri="{9D8B030D-6E8A-4147-A177-3AD203B41FA5}">
                      <a16:colId xmlns:a16="http://schemas.microsoft.com/office/drawing/2014/main" val="1347885884"/>
                    </a:ext>
                  </a:extLst>
                </a:gridCol>
              </a:tblGrid>
              <a:tr h="248004">
                <a:tc gridSpan="2">
                  <a:txBody>
                    <a:bodyPr/>
                    <a:lstStyle/>
                    <a:p>
                      <a:pPr algn="ctr"/>
                      <a:r>
                        <a:rPr lang="en-AU" sz="1400" dirty="0"/>
                        <a:t>CERTIFICATIONS</a:t>
                      </a:r>
                    </a:p>
                  </a:txBody>
                  <a:tcPr marL="91441" marR="91441">
                    <a:solidFill>
                      <a:srgbClr val="4472C4"/>
                    </a:solidFill>
                  </a:tcPr>
                </a:tc>
                <a:tc hMerge="1">
                  <a:txBody>
                    <a:bodyPr/>
                    <a:lstStyle/>
                    <a:p>
                      <a:pPr algn="ctr"/>
                      <a:endParaRPr lang="en-AU" sz="1600" dirty="0"/>
                    </a:p>
                  </a:txBody>
                  <a:tcPr>
                    <a:solidFill>
                      <a:srgbClr val="4472C4"/>
                    </a:solidFill>
                  </a:tcPr>
                </a:tc>
                <a:extLst>
                  <a:ext uri="{0D108BD9-81ED-4DB2-BD59-A6C34878D82A}">
                    <a16:rowId xmlns:a16="http://schemas.microsoft.com/office/drawing/2014/main" val="160346976"/>
                  </a:ext>
                </a:extLst>
              </a:tr>
              <a:tr h="306739">
                <a:tc>
                  <a:txBody>
                    <a:bodyPr/>
                    <a:lstStyle/>
                    <a:p>
                      <a:r>
                        <a:rPr lang="en-AU" sz="1100" b="1" dirty="0">
                          <a:latin typeface="+mn-lt"/>
                          <a:cs typeface="Leelawadee UI Semilight" panose="020B0402040204020203" pitchFamily="34" charset="-34"/>
                        </a:rPr>
                        <a:t>Certifications</a:t>
                      </a:r>
                    </a:p>
                  </a:txBody>
                  <a:tcPr marL="91441" marR="91441"/>
                </a:tc>
                <a:tc>
                  <a:txBody>
                    <a:bodyPr/>
                    <a:lstStyle/>
                    <a:p>
                      <a:r>
                        <a:rPr lang="en-AU" sz="1100" dirty="0"/>
                        <a:t>CE, FCC, PTCRB, Canada, RCM, ICASA</a:t>
                      </a:r>
                    </a:p>
                  </a:txBody>
                  <a:tcPr marL="91441" marR="91441"/>
                </a:tc>
                <a:extLst>
                  <a:ext uri="{0D108BD9-81ED-4DB2-BD59-A6C34878D82A}">
                    <a16:rowId xmlns:a16="http://schemas.microsoft.com/office/drawing/2014/main" val="3412139172"/>
                  </a:ext>
                </a:extLst>
              </a:tr>
            </a:tbl>
          </a:graphicData>
        </a:graphic>
      </p:graphicFrame>
    </p:spTree>
    <p:extLst>
      <p:ext uri="{BB962C8B-B14F-4D97-AF65-F5344CB8AC3E}">
        <p14:creationId xmlns:p14="http://schemas.microsoft.com/office/powerpoint/2010/main" val="24026139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8A8D23E4-B0BF-4981-81E5-7EFA59E9F4B6}"/>
              </a:ext>
            </a:extLst>
          </p:cNvPr>
          <p:cNvGraphicFramePr>
            <a:graphicFrameLocks noGrp="1"/>
          </p:cNvGraphicFramePr>
          <p:nvPr>
            <p:extLst>
              <p:ext uri="{D42A27DB-BD31-4B8C-83A1-F6EECF244321}">
                <p14:modId xmlns:p14="http://schemas.microsoft.com/office/powerpoint/2010/main" val="1380082838"/>
              </p:ext>
            </p:extLst>
          </p:nvPr>
        </p:nvGraphicFramePr>
        <p:xfrm>
          <a:off x="1651002" y="1227667"/>
          <a:ext cx="6603999" cy="1879596"/>
        </p:xfrm>
        <a:graphic>
          <a:graphicData uri="http://schemas.openxmlformats.org/drawingml/2006/table">
            <a:tbl>
              <a:tblPr firstRow="1" bandRow="1">
                <a:tableStyleId>{5C22544A-7EE6-4342-B048-85BDC9FD1C3A}</a:tableStyleId>
              </a:tblPr>
              <a:tblGrid>
                <a:gridCol w="2201333">
                  <a:extLst>
                    <a:ext uri="{9D8B030D-6E8A-4147-A177-3AD203B41FA5}">
                      <a16:colId xmlns:a16="http://schemas.microsoft.com/office/drawing/2014/main" val="1959731957"/>
                    </a:ext>
                  </a:extLst>
                </a:gridCol>
                <a:gridCol w="2201333">
                  <a:extLst>
                    <a:ext uri="{9D8B030D-6E8A-4147-A177-3AD203B41FA5}">
                      <a16:colId xmlns:a16="http://schemas.microsoft.com/office/drawing/2014/main" val="3395270542"/>
                    </a:ext>
                  </a:extLst>
                </a:gridCol>
                <a:gridCol w="2201333">
                  <a:extLst>
                    <a:ext uri="{9D8B030D-6E8A-4147-A177-3AD203B41FA5}">
                      <a16:colId xmlns:a16="http://schemas.microsoft.com/office/drawing/2014/main" val="3413987024"/>
                    </a:ext>
                  </a:extLst>
                </a:gridCol>
              </a:tblGrid>
              <a:tr h="370839">
                <a:tc>
                  <a:txBody>
                    <a:bodyPr/>
                    <a:lstStyle/>
                    <a:p>
                      <a:r>
                        <a:rPr lang="en-AU" sz="1000" dirty="0"/>
                        <a:t>Version</a:t>
                      </a:r>
                    </a:p>
                  </a:txBody>
                  <a:tcPr marL="91441" marR="91441"/>
                </a:tc>
                <a:tc>
                  <a:txBody>
                    <a:bodyPr/>
                    <a:lstStyle/>
                    <a:p>
                      <a:r>
                        <a:rPr lang="en-AU" sz="1000" dirty="0"/>
                        <a:t>Date</a:t>
                      </a:r>
                    </a:p>
                  </a:txBody>
                  <a:tcPr marL="91441" marR="91441"/>
                </a:tc>
                <a:tc>
                  <a:txBody>
                    <a:bodyPr/>
                    <a:lstStyle/>
                    <a:p>
                      <a:r>
                        <a:rPr lang="en-AU" sz="1000" dirty="0"/>
                        <a:t>Changes</a:t>
                      </a:r>
                    </a:p>
                  </a:txBody>
                  <a:tcPr marL="91441" marR="91441"/>
                </a:tc>
                <a:extLst>
                  <a:ext uri="{0D108BD9-81ED-4DB2-BD59-A6C34878D82A}">
                    <a16:rowId xmlns:a16="http://schemas.microsoft.com/office/drawing/2014/main" val="1419119723"/>
                  </a:ext>
                </a:extLst>
              </a:tr>
              <a:tr h="370839">
                <a:tc>
                  <a:txBody>
                    <a:bodyPr/>
                    <a:lstStyle/>
                    <a:p>
                      <a:r>
                        <a:rPr lang="en-AU" sz="1000" dirty="0"/>
                        <a:t>2.0</a:t>
                      </a:r>
                    </a:p>
                  </a:txBody>
                  <a:tcPr marL="91441" marR="91441"/>
                </a:tc>
                <a:tc>
                  <a:txBody>
                    <a:bodyPr/>
                    <a:lstStyle/>
                    <a:p>
                      <a:r>
                        <a:rPr lang="en-AU" sz="1000" dirty="0"/>
                        <a:t>5/9/18</a:t>
                      </a:r>
                    </a:p>
                  </a:txBody>
                  <a:tcPr marL="91441" marR="91441"/>
                </a:tc>
                <a:tc>
                  <a:txBody>
                    <a:bodyPr/>
                    <a:lstStyle/>
                    <a:p>
                      <a:r>
                        <a:rPr lang="en-AU" sz="1000" dirty="0"/>
                        <a:t>New format with datasheet info</a:t>
                      </a:r>
                    </a:p>
                  </a:txBody>
                  <a:tcPr marL="91441" marR="91441"/>
                </a:tc>
                <a:extLst>
                  <a:ext uri="{0D108BD9-81ED-4DB2-BD59-A6C34878D82A}">
                    <a16:rowId xmlns:a16="http://schemas.microsoft.com/office/drawing/2014/main" val="1608954867"/>
                  </a:ext>
                </a:extLst>
              </a:tr>
              <a:tr h="370839">
                <a:tc>
                  <a:txBody>
                    <a:bodyPr/>
                    <a:lstStyle/>
                    <a:p>
                      <a:r>
                        <a:rPr lang="en-AU" sz="1000" dirty="0"/>
                        <a:t>2.1</a:t>
                      </a:r>
                    </a:p>
                  </a:txBody>
                  <a:tcPr marL="91441" marR="91441"/>
                </a:tc>
                <a:tc>
                  <a:txBody>
                    <a:bodyPr/>
                    <a:lstStyle/>
                    <a:p>
                      <a:r>
                        <a:rPr lang="en-AU" sz="1000" dirty="0"/>
                        <a:t>17/9/18</a:t>
                      </a:r>
                    </a:p>
                  </a:txBody>
                  <a:tcPr marL="91441" marR="91441"/>
                </a:tc>
                <a:tc>
                  <a:txBody>
                    <a:bodyPr/>
                    <a:lstStyle/>
                    <a:p>
                      <a:r>
                        <a:rPr lang="en-AU" sz="1000" dirty="0"/>
                        <a:t>Changed table layout slightly</a:t>
                      </a:r>
                    </a:p>
                  </a:txBody>
                  <a:tcPr marL="91441" marR="91441"/>
                </a:tc>
                <a:extLst>
                  <a:ext uri="{0D108BD9-81ED-4DB2-BD59-A6C34878D82A}">
                    <a16:rowId xmlns:a16="http://schemas.microsoft.com/office/drawing/2014/main" val="726328751"/>
                  </a:ext>
                </a:extLst>
              </a:tr>
              <a:tr h="370839">
                <a:tc>
                  <a:txBody>
                    <a:bodyPr/>
                    <a:lstStyle/>
                    <a:p>
                      <a:r>
                        <a:rPr lang="en-AU" sz="1000" dirty="0"/>
                        <a:t>2.2</a:t>
                      </a:r>
                    </a:p>
                  </a:txBody>
                  <a:tcPr marL="91441" marR="91441"/>
                </a:tc>
                <a:tc>
                  <a:txBody>
                    <a:bodyPr/>
                    <a:lstStyle/>
                    <a:p>
                      <a:r>
                        <a:rPr lang="en-AU" sz="1000" dirty="0"/>
                        <a:t>13/11/18</a:t>
                      </a:r>
                    </a:p>
                  </a:txBody>
                  <a:tcPr marL="91441" marR="91441"/>
                </a:tc>
                <a:tc>
                  <a:txBody>
                    <a:bodyPr/>
                    <a:lstStyle/>
                    <a:p>
                      <a:r>
                        <a:rPr lang="en-AU" sz="1000" dirty="0"/>
                        <a:t>Added link to battery recommendations </a:t>
                      </a:r>
                    </a:p>
                  </a:txBody>
                  <a:tcPr marL="91441" marR="91441"/>
                </a:tc>
                <a:extLst>
                  <a:ext uri="{0D108BD9-81ED-4DB2-BD59-A6C34878D82A}">
                    <a16:rowId xmlns:a16="http://schemas.microsoft.com/office/drawing/2014/main" val="593488007"/>
                  </a:ext>
                </a:extLst>
              </a:tr>
              <a:tr h="370839">
                <a:tc>
                  <a:txBody>
                    <a:bodyPr/>
                    <a:lstStyle/>
                    <a:p>
                      <a:endParaRPr lang="en-AU" sz="1000" dirty="0"/>
                    </a:p>
                  </a:txBody>
                  <a:tcPr marL="91441" marR="91441"/>
                </a:tc>
                <a:tc>
                  <a:txBody>
                    <a:bodyPr/>
                    <a:lstStyle/>
                    <a:p>
                      <a:endParaRPr lang="en-AU" sz="1000" dirty="0"/>
                    </a:p>
                  </a:txBody>
                  <a:tcPr marL="91441" marR="91441"/>
                </a:tc>
                <a:tc>
                  <a:txBody>
                    <a:bodyPr/>
                    <a:lstStyle/>
                    <a:p>
                      <a:endParaRPr lang="en-AU" sz="1000" dirty="0"/>
                    </a:p>
                  </a:txBody>
                  <a:tcPr marL="91441" marR="91441"/>
                </a:tc>
                <a:extLst>
                  <a:ext uri="{0D108BD9-81ED-4DB2-BD59-A6C34878D82A}">
                    <a16:rowId xmlns:a16="http://schemas.microsoft.com/office/drawing/2014/main" val="1956576304"/>
                  </a:ext>
                </a:extLst>
              </a:tr>
            </a:tbl>
          </a:graphicData>
        </a:graphic>
      </p:graphicFrame>
    </p:spTree>
    <p:extLst>
      <p:ext uri="{BB962C8B-B14F-4D97-AF65-F5344CB8AC3E}">
        <p14:creationId xmlns:p14="http://schemas.microsoft.com/office/powerpoint/2010/main" val="1155070883"/>
      </p:ext>
    </p:extLst>
  </p:cSld>
  <p:clrMapOvr>
    <a:masterClrMapping/>
  </p:clrMapOvr>
</p:sld>
</file>

<file path=ppt/theme/theme1.xml><?xml version="1.0" encoding="utf-8"?>
<a:theme xmlns:a="http://schemas.openxmlformats.org/drawingml/2006/main" name="2_DM Brochur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1F7E722E7D33974986DB78B7FAB90374" ma:contentTypeVersion="10" ma:contentTypeDescription="Create a new document." ma:contentTypeScope="" ma:versionID="6728b159b213719c11f3272634ae55eb">
  <xsd:schema xmlns:xsd="http://www.w3.org/2001/XMLSchema" xmlns:xs="http://www.w3.org/2001/XMLSchema" xmlns:p="http://schemas.microsoft.com/office/2006/metadata/properties" xmlns:ns2="ba1e2f0f-0ee4-48cc-96a7-7a6e2b91bbb4" xmlns:ns3="51b02070-041a-4ac4-a9db-47236743d6a1" targetNamespace="http://schemas.microsoft.com/office/2006/metadata/properties" ma:root="true" ma:fieldsID="e9f155585b8650f8b33c62dd32ce2ae0" ns2:_="" ns3:_="">
    <xsd:import namespace="ba1e2f0f-0ee4-48cc-96a7-7a6e2b91bbb4"/>
    <xsd:import namespace="51b02070-041a-4ac4-a9db-47236743d6a1"/>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DateTaken" minOccurs="0"/>
                <xsd:element ref="ns3:MediaServiceAutoTags" minOccurs="0"/>
                <xsd:element ref="ns3:MediaServiceLocation" minOccurs="0"/>
                <xsd:element ref="ns3:MediaServiceOCR" minOccurs="0"/>
                <xsd:element ref="ns3:MediaServiceEventHashCode" minOccurs="0"/>
                <xsd:element ref="ns3:MediaServiceGenerationTim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a1e2f0f-0ee4-48cc-96a7-7a6e2b91bbb4"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51b02070-041a-4ac4-a9db-47236743d6a1" elementFormDefault="qualified">
    <xsd:import namespace="http://schemas.microsoft.com/office/2006/documentManagement/types"/>
    <xsd:import namespace="http://schemas.microsoft.com/office/infopath/2007/PartnerControls"/>
    <xsd:element name="MediaServiceMetadata" ma:index="10" nillable="true" ma:displayName="MediaServiceMetadata" ma:description="" ma:hidden="true" ma:internalName="MediaServiceMetadata" ma:readOnly="true">
      <xsd:simpleType>
        <xsd:restriction base="dms:Note"/>
      </xsd:simpleType>
    </xsd:element>
    <xsd:element name="MediaServiceFastMetadata" ma:index="11" nillable="true" ma:displayName="MediaServiceFastMetadata" ma:description="" ma:hidden="true" ma:internalName="MediaServiceFastMetadata" ma:readOnly="true">
      <xsd:simpleType>
        <xsd:restriction base="dms:Note"/>
      </xsd:simpleType>
    </xsd:element>
    <xsd:element name="MediaServiceDateTaken" ma:index="12" nillable="true" ma:displayName="MediaServiceDateTaken" ma:description="" ma:hidden="true" ma:internalName="MediaServiceDateTaken" ma:readOnly="true">
      <xsd:simpleType>
        <xsd:restriction base="dms:Text"/>
      </xsd:simpleType>
    </xsd:element>
    <xsd:element name="MediaServiceAutoTags" ma:index="13" nillable="true" ma:displayName="MediaServiceAutoTags" ma:description="" ma:internalName="MediaServiceAutoTags" ma:readOnly="true">
      <xsd:simpleType>
        <xsd:restriction base="dms:Text"/>
      </xsd:simpleType>
    </xsd:element>
    <xsd:element name="MediaServiceLocation" ma:index="14" nillable="true" ma:displayName="MediaServiceLocation" ma:description="" ma:internalName="MediaServiceLocation" ma:readOnly="true">
      <xsd:simpleType>
        <xsd:restriction base="dms:Text"/>
      </xsd:simpleType>
    </xsd:element>
    <xsd:element name="MediaServiceOCR" ma:index="15" nillable="true" ma:displayName="MediaServiceOCR" ma:internalName="MediaServiceOCR" ma:readOnly="true">
      <xsd:simpleType>
        <xsd:restriction base="dms:Note">
          <xsd:maxLength value="255"/>
        </xsd:restriction>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4E0558AB-8BDD-47E4-888D-CB7DA530B78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a1e2f0f-0ee4-48cc-96a7-7a6e2b91bbb4"/>
    <ds:schemaRef ds:uri="51b02070-041a-4ac4-a9db-47236743d6a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1E149DAC-88DB-4F11-9077-950C62F2551E}">
  <ds:schemaRefs>
    <ds:schemaRef ds:uri="http://schemas.microsoft.com/sharepoint/v3/contenttype/forms"/>
  </ds:schemaRefs>
</ds:datastoreItem>
</file>

<file path=customXml/itemProps3.xml><?xml version="1.0" encoding="utf-8"?>
<ds:datastoreItem xmlns:ds="http://schemas.openxmlformats.org/officeDocument/2006/customXml" ds:itemID="{BBEB9E07-CF3C-49F5-B79A-5FC53A735E92}">
  <ds:schemaRefs>
    <ds:schemaRef ds:uri="51b02070-041a-4ac4-a9db-47236743d6a1"/>
    <ds:schemaRef ds:uri="http://purl.org/dc/terms/"/>
    <ds:schemaRef ds:uri="ba1e2f0f-0ee4-48cc-96a7-7a6e2b91bbb4"/>
    <ds:schemaRef ds:uri="http://schemas.microsoft.com/office/2006/documentManagement/types"/>
    <ds:schemaRef ds:uri="http://schemas.openxmlformats.org/package/2006/metadata/core-properties"/>
    <ds:schemaRef ds:uri="http://purl.org/dc/elements/1.1/"/>
    <ds:schemaRef ds:uri="http://purl.org/dc/dcmitype/"/>
    <ds:schemaRef ds:uri="http://schemas.microsoft.com/office/infopath/2007/PartnerControls"/>
    <ds:schemaRef ds:uri="http://schemas.microsoft.com/office/2006/metadata/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291</TotalTime>
  <Words>984</Words>
  <Application>Microsoft Office PowerPoint</Application>
  <PresentationFormat>A4 Paper (210x297 mm)</PresentationFormat>
  <Paragraphs>118</Paragraphs>
  <Slides>4</Slides>
  <Notes>0</Notes>
  <HiddenSlides>1</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Calibri</vt:lpstr>
      <vt:lpstr>Leelawadee UI Semilight</vt:lpstr>
      <vt:lpstr>2_DM Brochure</vt:lpstr>
      <vt:lpstr>Remora  </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Remora Battery Tracker</dc:title>
  <dc:creator>Matt Clark-Massera</dc:creator>
  <cp:keywords>Tracking, GPS, Battery, Remora</cp:keywords>
  <cp:lastModifiedBy>Matt Clark-Massera</cp:lastModifiedBy>
  <cp:revision>3</cp:revision>
  <dcterms:modified xsi:type="dcterms:W3CDTF">2018-11-13T03:04:52Z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0x0101001F7E722E7D33974986DB78B7FAB90374</vt:lpwstr>
  </property>
</Properties>
</file>