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1"/>
    <p:sldMasterId id="2147483734" r:id="rId2"/>
  </p:sldMasterIdLst>
  <p:sldIdLst>
    <p:sldId id="260" r:id="rId3"/>
    <p:sldId id="269" r:id="rId4"/>
    <p:sldId id="306" r:id="rId5"/>
    <p:sldId id="277" r:id="rId6"/>
    <p:sldId id="307" r:id="rId7"/>
    <p:sldId id="289" r:id="rId8"/>
    <p:sldId id="301" r:id="rId9"/>
    <p:sldId id="304" r:id="rId10"/>
    <p:sldId id="299" r:id="rId11"/>
    <p:sldId id="302" r:id="rId12"/>
    <p:sldId id="261" r:id="rId13"/>
    <p:sldId id="262" r:id="rId14"/>
    <p:sldId id="294" r:id="rId15"/>
    <p:sldId id="305" r:id="rId16"/>
    <p:sldId id="276" r:id="rId17"/>
    <p:sldId id="297" r:id="rId18"/>
    <p:sldId id="296" r:id="rId19"/>
    <p:sldId id="265" r:id="rId20"/>
    <p:sldId id="264" r:id="rId21"/>
    <p:sldId id="256" r:id="rId22"/>
    <p:sldId id="291" r:id="rId23"/>
    <p:sldId id="292" r:id="rId24"/>
    <p:sldId id="288" r:id="rId25"/>
    <p:sldId id="270" r:id="rId26"/>
    <p:sldId id="259" r:id="rId27"/>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4BE6DCC-D287-48B7-BC78-D0F67D932985}">
          <p14:sldIdLst>
            <p14:sldId id="260"/>
            <p14:sldId id="269"/>
          </p14:sldIdLst>
        </p14:section>
        <p14:section name="Untitled Section" id="{D65D485C-5E1B-4060-BA41-06913ED25050}">
          <p14:sldIdLst>
            <p14:sldId id="306"/>
            <p14:sldId id="277"/>
            <p14:sldId id="307"/>
            <p14:sldId id="289"/>
            <p14:sldId id="301"/>
            <p14:sldId id="304"/>
            <p14:sldId id="299"/>
            <p14:sldId id="302"/>
            <p14:sldId id="261"/>
            <p14:sldId id="262"/>
            <p14:sldId id="294"/>
            <p14:sldId id="305"/>
            <p14:sldId id="276"/>
            <p14:sldId id="297"/>
            <p14:sldId id="296"/>
            <p14:sldId id="265"/>
            <p14:sldId id="264"/>
            <p14:sldId id="256"/>
            <p14:sldId id="291"/>
            <p14:sldId id="292"/>
            <p14:sldId id="288"/>
            <p14:sldId id="270"/>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2A56"/>
    <a:srgbClr val="D58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autoAdjust="0"/>
    <p:restoredTop sz="95827" autoAdjust="0"/>
  </p:normalViewPr>
  <p:slideViewPr>
    <p:cSldViewPr snapToGrid="0">
      <p:cViewPr varScale="1">
        <p:scale>
          <a:sx n="73" d="100"/>
          <a:sy n="73" d="100"/>
        </p:scale>
        <p:origin x="3264"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4C75-4E2C-4155-80C9-C05D9680F062}"/>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FF846624-8E22-4530-8B66-F63BF40AE100}"/>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46BBA134-4CFB-47B2-A791-8F8DD3832984}"/>
              </a:ext>
            </a:extLst>
          </p:cNvPr>
          <p:cNvSpPr>
            <a:spLocks noGrp="1"/>
          </p:cNvSpPr>
          <p:nvPr>
            <p:ph type="dt" sz="half" idx="10"/>
          </p:nvPr>
        </p:nvSpPr>
        <p:spPr/>
        <p:txBody>
          <a:bodyPr/>
          <a:lstStyle/>
          <a:p>
            <a:fld id="{B61BEF0D-F0BB-DE4B-95CE-6DB70DBA9567}" type="datetimeFigureOut">
              <a:rPr lang="en-US" smtClean="0"/>
              <a:pPr/>
              <a:t>10/27/20</a:t>
            </a:fld>
            <a:endParaRPr lang="en-US" dirty="0"/>
          </a:p>
        </p:txBody>
      </p:sp>
      <p:sp>
        <p:nvSpPr>
          <p:cNvPr id="5" name="Footer Placeholder 4">
            <a:extLst>
              <a:ext uri="{FF2B5EF4-FFF2-40B4-BE49-F238E27FC236}">
                <a16:creationId xmlns:a16="http://schemas.microsoft.com/office/drawing/2014/main" id="{9688E051-FE4A-45C8-A097-BAC686F936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48B634-B3D2-40E1-BBD8-7BE6430D608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125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93ECC-4DEF-4423-8886-5169B825D3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F8C0D3-E6FC-421E-BF27-D99E071E37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400547-395F-48EF-B60B-513E42A6578E}"/>
              </a:ext>
            </a:extLst>
          </p:cNvPr>
          <p:cNvSpPr>
            <a:spLocks noGrp="1"/>
          </p:cNvSpPr>
          <p:nvPr>
            <p:ph type="dt" sz="half" idx="10"/>
          </p:nvPr>
        </p:nvSpPr>
        <p:spPr/>
        <p:txBody>
          <a:bodyPr/>
          <a:lstStyle/>
          <a:p>
            <a:fld id="{B61BEF0D-F0BB-DE4B-95CE-6DB70DBA9567}" type="datetimeFigureOut">
              <a:rPr lang="en-US" smtClean="0"/>
              <a:pPr/>
              <a:t>10/27/20</a:t>
            </a:fld>
            <a:endParaRPr lang="en-US" dirty="0"/>
          </a:p>
        </p:txBody>
      </p:sp>
      <p:sp>
        <p:nvSpPr>
          <p:cNvPr id="5" name="Footer Placeholder 4">
            <a:extLst>
              <a:ext uri="{FF2B5EF4-FFF2-40B4-BE49-F238E27FC236}">
                <a16:creationId xmlns:a16="http://schemas.microsoft.com/office/drawing/2014/main" id="{3C20E3AE-09BB-4EA4-8AE7-7AD1E1E1B9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181592-7BBF-4F13-B359-797E29519D8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1492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16C1A8-2F2A-4CB6-830E-6C58D72D9F7F}"/>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DE96D3-143A-4D57-8608-80131B58E06C}"/>
              </a:ext>
            </a:extLst>
          </p:cNvPr>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17F7B3-7220-4A77-8EAF-54F9EFB4D9C8}"/>
              </a:ext>
            </a:extLst>
          </p:cNvPr>
          <p:cNvSpPr>
            <a:spLocks noGrp="1"/>
          </p:cNvSpPr>
          <p:nvPr>
            <p:ph type="dt" sz="half" idx="10"/>
          </p:nvPr>
        </p:nvSpPr>
        <p:spPr/>
        <p:txBody>
          <a:bodyPr/>
          <a:lstStyle/>
          <a:p>
            <a:fld id="{B61BEF0D-F0BB-DE4B-95CE-6DB70DBA9567}" type="datetimeFigureOut">
              <a:rPr lang="en-US" smtClean="0"/>
              <a:pPr/>
              <a:t>10/27/20</a:t>
            </a:fld>
            <a:endParaRPr lang="en-US" dirty="0"/>
          </a:p>
        </p:txBody>
      </p:sp>
      <p:sp>
        <p:nvSpPr>
          <p:cNvPr id="5" name="Footer Placeholder 4">
            <a:extLst>
              <a:ext uri="{FF2B5EF4-FFF2-40B4-BE49-F238E27FC236}">
                <a16:creationId xmlns:a16="http://schemas.microsoft.com/office/drawing/2014/main" id="{B7A2042E-5D17-47C5-B2A1-E3D4548AD3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84662D-26BA-436A-A882-6AB958CF0CC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4422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6417" y="874161"/>
            <a:ext cx="6383930" cy="4713840"/>
          </a:xfrm>
        </p:spPr>
        <p:txBody>
          <a:bodyPr anchor="b">
            <a:normAutofit/>
          </a:bodyPr>
          <a:lstStyle>
            <a:lvl1pPr algn="ctr">
              <a:defRPr sz="34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696417" y="5699760"/>
            <a:ext cx="6383930" cy="3254692"/>
          </a:xfrm>
        </p:spPr>
        <p:txBody>
          <a:bodyPr anchor="t">
            <a:normAutofit/>
          </a:bodyPr>
          <a:lstStyle>
            <a:lvl1pPr marL="0" indent="0" algn="ctr">
              <a:buNone/>
              <a:defRPr sz="1530">
                <a:gradFill flip="none" rotWithShape="1">
                  <a:gsLst>
                    <a:gs pos="0">
                      <a:schemeClr val="tx1"/>
                    </a:gs>
                    <a:gs pos="100000">
                      <a:schemeClr val="tx1">
                        <a:lumMod val="75000"/>
                      </a:schemeClr>
                    </a:gs>
                  </a:gsLst>
                  <a:lin ang="0" scaled="1"/>
                  <a:tileRect/>
                </a:gradFill>
              </a:defRPr>
            </a:lvl1pPr>
            <a:lvl2pPr marL="388620" indent="0" algn="ctr">
              <a:buNone/>
              <a:defRPr>
                <a:solidFill>
                  <a:schemeClr val="tx1">
                    <a:tint val="75000"/>
                  </a:schemeClr>
                </a:solidFill>
              </a:defRPr>
            </a:lvl2pPr>
            <a:lvl3pPr marL="777240" indent="0" algn="ctr">
              <a:buNone/>
              <a:defRPr>
                <a:solidFill>
                  <a:schemeClr val="tx1">
                    <a:tint val="75000"/>
                  </a:schemeClr>
                </a:solidFill>
              </a:defRPr>
            </a:lvl3pPr>
            <a:lvl4pPr marL="1165860" indent="0" algn="ctr">
              <a:buNone/>
              <a:defRPr>
                <a:solidFill>
                  <a:schemeClr val="tx1">
                    <a:tint val="75000"/>
                  </a:schemeClr>
                </a:solidFill>
              </a:defRPr>
            </a:lvl4pPr>
            <a:lvl5pPr marL="1554480" indent="0" algn="ctr">
              <a:buNone/>
              <a:defRPr>
                <a:solidFill>
                  <a:schemeClr val="tx1">
                    <a:tint val="75000"/>
                  </a:schemeClr>
                </a:solidFill>
              </a:defRPr>
            </a:lvl5pPr>
            <a:lvl6pPr marL="1943100" indent="0" algn="ctr">
              <a:buNone/>
              <a:defRPr>
                <a:solidFill>
                  <a:schemeClr val="tx1">
                    <a:tint val="75000"/>
                  </a:schemeClr>
                </a:solidFill>
              </a:defRPr>
            </a:lvl6pPr>
            <a:lvl7pPr marL="2331720" indent="0" algn="ctr">
              <a:buNone/>
              <a:defRPr>
                <a:solidFill>
                  <a:schemeClr val="tx1">
                    <a:tint val="75000"/>
                  </a:schemeClr>
                </a:solidFill>
              </a:defRPr>
            </a:lvl7pPr>
            <a:lvl8pPr marL="2720340" indent="0" algn="ctr">
              <a:buNone/>
              <a:defRPr>
                <a:solidFill>
                  <a:schemeClr val="tx1">
                    <a:tint val="75000"/>
                  </a:schemeClr>
                </a:solidFill>
              </a:defRPr>
            </a:lvl8pPr>
            <a:lvl9pPr marL="310896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2330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3250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6417" y="4797024"/>
            <a:ext cx="6383930" cy="2674181"/>
          </a:xfrm>
        </p:spPr>
        <p:txBody>
          <a:bodyPr anchor="b">
            <a:normAutofit/>
          </a:bodyPr>
          <a:lstStyle>
            <a:lvl1pPr algn="r">
              <a:defRPr sz="2380" b="0" cap="all"/>
            </a:lvl1pPr>
          </a:lstStyle>
          <a:p>
            <a:r>
              <a:rPr lang="en-US"/>
              <a:t>Click to edit Master title style</a:t>
            </a:r>
            <a:endParaRPr lang="en-US" dirty="0"/>
          </a:p>
        </p:txBody>
      </p:sp>
      <p:sp>
        <p:nvSpPr>
          <p:cNvPr id="3" name="Text Placeholder 2"/>
          <p:cNvSpPr>
            <a:spLocks noGrp="1"/>
          </p:cNvSpPr>
          <p:nvPr>
            <p:ph type="body" idx="1"/>
          </p:nvPr>
        </p:nvSpPr>
        <p:spPr>
          <a:xfrm>
            <a:off x="696417" y="7485588"/>
            <a:ext cx="6383930" cy="1464100"/>
          </a:xfrm>
        </p:spPr>
        <p:txBody>
          <a:bodyPr anchor="t">
            <a:normAutofit/>
          </a:bodyPr>
          <a:lstStyle>
            <a:lvl1pPr marL="0" indent="0" algn="r">
              <a:buNone/>
              <a:defRPr sz="1530">
                <a:gradFill flip="none" rotWithShape="1">
                  <a:gsLst>
                    <a:gs pos="0">
                      <a:schemeClr val="tx1"/>
                    </a:gs>
                    <a:gs pos="100000">
                      <a:schemeClr val="tx1">
                        <a:lumMod val="75000"/>
                      </a:schemeClr>
                    </a:gs>
                  </a:gsLst>
                  <a:lin ang="5400000" scaled="0"/>
                  <a:tileRect/>
                </a:gradFill>
              </a:defRPr>
            </a:lvl1pPr>
            <a:lvl2pPr marL="388620" indent="0">
              <a:buNone/>
              <a:defRPr sz="1530">
                <a:solidFill>
                  <a:schemeClr val="tx1">
                    <a:tint val="75000"/>
                  </a:schemeClr>
                </a:solidFill>
              </a:defRPr>
            </a:lvl2pPr>
            <a:lvl3pPr marL="777240" indent="0">
              <a:buNone/>
              <a:defRPr sz="1360">
                <a:solidFill>
                  <a:schemeClr val="tx1">
                    <a:tint val="75000"/>
                  </a:schemeClr>
                </a:solidFill>
              </a:defRPr>
            </a:lvl3pPr>
            <a:lvl4pPr marL="1165860" indent="0">
              <a:buNone/>
              <a:defRPr sz="1190">
                <a:solidFill>
                  <a:schemeClr val="tx1">
                    <a:tint val="75000"/>
                  </a:schemeClr>
                </a:solidFill>
              </a:defRPr>
            </a:lvl4pPr>
            <a:lvl5pPr marL="1554480" indent="0">
              <a:buNone/>
              <a:defRPr sz="1190">
                <a:solidFill>
                  <a:schemeClr val="tx1">
                    <a:tint val="75000"/>
                  </a:schemeClr>
                </a:solidFill>
              </a:defRPr>
            </a:lvl5pPr>
            <a:lvl6pPr marL="1943100" indent="0">
              <a:buNone/>
              <a:defRPr sz="1190">
                <a:solidFill>
                  <a:schemeClr val="tx1">
                    <a:tint val="75000"/>
                  </a:schemeClr>
                </a:solidFill>
              </a:defRPr>
            </a:lvl6pPr>
            <a:lvl7pPr marL="2331720" indent="0">
              <a:buNone/>
              <a:defRPr sz="1190">
                <a:solidFill>
                  <a:schemeClr val="tx1">
                    <a:tint val="75000"/>
                  </a:schemeClr>
                </a:solidFill>
              </a:defRPr>
            </a:lvl7pPr>
            <a:lvl8pPr marL="2720340" indent="0">
              <a:buNone/>
              <a:defRPr sz="1190">
                <a:solidFill>
                  <a:schemeClr val="tx1">
                    <a:tint val="75000"/>
                  </a:schemeClr>
                </a:solidFill>
              </a:defRPr>
            </a:lvl8pPr>
            <a:lvl9pPr marL="3108960" indent="0">
              <a:buNone/>
              <a:defRPr sz="11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8825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595" y="3022651"/>
            <a:ext cx="3132312" cy="5912619"/>
          </a:xfrm>
        </p:spPr>
        <p:txBody>
          <a:bodyPr>
            <a:normAutofit/>
          </a:bodyPr>
          <a:lstStyle>
            <a:lvl1pPr>
              <a:defRPr sz="1360"/>
            </a:lvl1pPr>
            <a:lvl2pPr>
              <a:defRPr sz="1190"/>
            </a:lvl2pPr>
            <a:lvl3pPr>
              <a:defRPr sz="1020"/>
            </a:lvl3pPr>
            <a:lvl4pPr>
              <a:defRPr sz="935"/>
            </a:lvl4pPr>
            <a:lvl5pPr>
              <a:defRPr sz="935"/>
            </a:lvl5pPr>
            <a:lvl6pPr>
              <a:defRPr sz="935"/>
            </a:lvl6pPr>
            <a:lvl7pPr>
              <a:defRPr sz="935"/>
            </a:lvl7pPr>
            <a:lvl8pPr>
              <a:defRPr sz="935"/>
            </a:lvl8pPr>
            <a:lvl9pPr>
              <a:defRPr sz="9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44494" y="3022651"/>
            <a:ext cx="3135853" cy="5912617"/>
          </a:xfrm>
        </p:spPr>
        <p:txBody>
          <a:bodyPr>
            <a:normAutofit/>
          </a:bodyPr>
          <a:lstStyle>
            <a:lvl1pPr>
              <a:defRPr sz="1360"/>
            </a:lvl1pPr>
            <a:lvl2pPr>
              <a:defRPr sz="1190"/>
            </a:lvl2pPr>
            <a:lvl3pPr>
              <a:defRPr sz="1020"/>
            </a:lvl3pPr>
            <a:lvl4pPr>
              <a:defRPr sz="935"/>
            </a:lvl4pPr>
            <a:lvl5pPr>
              <a:defRPr sz="935"/>
            </a:lvl5pPr>
            <a:lvl6pPr>
              <a:defRPr sz="935"/>
            </a:lvl6pPr>
            <a:lvl7pPr>
              <a:defRPr sz="935"/>
            </a:lvl7pPr>
            <a:lvl8pPr>
              <a:defRPr sz="935"/>
            </a:lvl8pPr>
            <a:lvl9pPr>
              <a:defRPr sz="9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1206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40361" y="3022650"/>
            <a:ext cx="2887546" cy="1075941"/>
          </a:xfrm>
        </p:spPr>
        <p:txBody>
          <a:bodyPr anchor="b">
            <a:noAutofit/>
          </a:bodyPr>
          <a:lstStyle>
            <a:lvl1pPr marL="0" indent="0">
              <a:buNone/>
              <a:defRPr sz="1870" b="0"/>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695595" y="4086174"/>
            <a:ext cx="3132312" cy="4863515"/>
          </a:xfrm>
        </p:spPr>
        <p:txBody>
          <a:bodyPr anchor="t">
            <a:normAutofit/>
          </a:bodyPr>
          <a:lstStyle>
            <a:lvl1pPr>
              <a:defRPr sz="1360"/>
            </a:lvl1pPr>
            <a:lvl2pPr>
              <a:defRPr sz="1190"/>
            </a:lvl2pPr>
            <a:lvl3pPr>
              <a:defRPr sz="1020"/>
            </a:lvl3pPr>
            <a:lvl4pPr>
              <a:defRPr sz="935"/>
            </a:lvl4pPr>
            <a:lvl5pPr>
              <a:defRPr sz="935"/>
            </a:lvl5pPr>
            <a:lvl6pPr>
              <a:defRPr sz="935"/>
            </a:lvl6pPr>
            <a:lvl7pPr>
              <a:defRPr sz="935"/>
            </a:lvl7pPr>
            <a:lvl8pPr>
              <a:defRPr sz="935"/>
            </a:lvl8pPr>
            <a:lvl9pPr>
              <a:defRPr sz="9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73627" y="3022651"/>
            <a:ext cx="2906720" cy="1063523"/>
          </a:xfrm>
        </p:spPr>
        <p:txBody>
          <a:bodyPr anchor="b">
            <a:noAutofit/>
          </a:bodyPr>
          <a:lstStyle>
            <a:lvl1pPr marL="0" indent="0">
              <a:buNone/>
              <a:defRPr sz="1870" b="0"/>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90" y="4086174"/>
            <a:ext cx="3146292" cy="4863515"/>
          </a:xfrm>
        </p:spPr>
        <p:txBody>
          <a:bodyPr anchor="t">
            <a:normAutofit/>
          </a:bodyPr>
          <a:lstStyle>
            <a:lvl1pPr>
              <a:defRPr sz="1360"/>
            </a:lvl1pPr>
            <a:lvl2pPr>
              <a:defRPr sz="1190"/>
            </a:lvl2pPr>
            <a:lvl3pPr>
              <a:defRPr sz="1020"/>
            </a:lvl3pPr>
            <a:lvl4pPr>
              <a:defRPr sz="935"/>
            </a:lvl4pPr>
            <a:lvl5pPr>
              <a:defRPr sz="935"/>
            </a:lvl5pPr>
            <a:lvl6pPr>
              <a:defRPr sz="935"/>
            </a:lvl6pPr>
            <a:lvl7pPr>
              <a:defRPr sz="935"/>
            </a:lvl7pPr>
            <a:lvl8pPr>
              <a:defRPr sz="935"/>
            </a:lvl8pPr>
            <a:lvl9pPr>
              <a:defRPr sz="9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8144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21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5508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544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5595" y="2573894"/>
            <a:ext cx="2320095" cy="2011680"/>
          </a:xfrm>
        </p:spPr>
        <p:txBody>
          <a:bodyPr anchor="b">
            <a:normAutofit/>
          </a:bodyPr>
          <a:lstStyle>
            <a:lvl1pPr algn="l">
              <a:defRPr sz="1870" b="0"/>
            </a:lvl1pPr>
          </a:lstStyle>
          <a:p>
            <a:r>
              <a:rPr lang="en-US"/>
              <a:t>Click to edit Master title style</a:t>
            </a:r>
            <a:endParaRPr lang="en-US" dirty="0"/>
          </a:p>
        </p:txBody>
      </p:sp>
      <p:sp>
        <p:nvSpPr>
          <p:cNvPr id="3" name="Content Placeholder 2"/>
          <p:cNvSpPr>
            <a:spLocks noGrp="1"/>
          </p:cNvSpPr>
          <p:nvPr>
            <p:ph idx="1"/>
          </p:nvPr>
        </p:nvSpPr>
        <p:spPr>
          <a:xfrm>
            <a:off x="3254528" y="874160"/>
            <a:ext cx="3825819" cy="8075527"/>
          </a:xfrm>
        </p:spPr>
        <p:txBody>
          <a:bodyPr anchor="ctr">
            <a:normAutofit/>
          </a:bodyPr>
          <a:lstStyle>
            <a:lvl1pPr>
              <a:defRPr sz="1530"/>
            </a:lvl1pPr>
            <a:lvl2pPr>
              <a:defRPr sz="1360"/>
            </a:lvl2pPr>
            <a:lvl3pPr>
              <a:defRPr sz="1190"/>
            </a:lvl3pPr>
            <a:lvl4pPr>
              <a:defRPr sz="1020"/>
            </a:lvl4pPr>
            <a:lvl5pPr>
              <a:defRPr sz="935"/>
            </a:lvl5pPr>
            <a:lvl6pPr>
              <a:defRPr sz="935"/>
            </a:lvl6pPr>
            <a:lvl7pPr>
              <a:defRPr sz="935"/>
            </a:lvl7pPr>
            <a:lvl8pPr>
              <a:defRPr sz="935"/>
            </a:lvl8pPr>
            <a:lvl9pPr>
              <a:defRPr sz="9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5595" y="4585574"/>
            <a:ext cx="2320095" cy="2682240"/>
          </a:xfrm>
        </p:spPr>
        <p:txBody>
          <a:bodyPr>
            <a:normAutofit/>
          </a:bodyPr>
          <a:lstStyle>
            <a:lvl1pPr marL="0" indent="0">
              <a:buNone/>
              <a:defRPr sz="136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261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50976-9B66-43F3-9E8C-4A7C95B8FB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3EC20-554B-4592-AEBB-CC32DCFEF3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EF16D-328A-4327-BD9D-C9F89E232D31}"/>
              </a:ext>
            </a:extLst>
          </p:cNvPr>
          <p:cNvSpPr>
            <a:spLocks noGrp="1"/>
          </p:cNvSpPr>
          <p:nvPr>
            <p:ph type="dt" sz="half" idx="10"/>
          </p:nvPr>
        </p:nvSpPr>
        <p:spPr/>
        <p:txBody>
          <a:bodyPr/>
          <a:lstStyle/>
          <a:p>
            <a:fld id="{B61BEF0D-F0BB-DE4B-95CE-6DB70DBA9567}" type="datetimeFigureOut">
              <a:rPr lang="en-US" smtClean="0"/>
              <a:pPr/>
              <a:t>10/27/20</a:t>
            </a:fld>
            <a:endParaRPr lang="en-US" dirty="0"/>
          </a:p>
        </p:txBody>
      </p:sp>
      <p:sp>
        <p:nvSpPr>
          <p:cNvPr id="5" name="Footer Placeholder 4">
            <a:extLst>
              <a:ext uri="{FF2B5EF4-FFF2-40B4-BE49-F238E27FC236}">
                <a16:creationId xmlns:a16="http://schemas.microsoft.com/office/drawing/2014/main" id="{A7BFF731-9877-481B-B7C0-FAD9FF82A3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4B06E9-205B-4C83-88A2-3720802DE0B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3952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5595" y="2784128"/>
            <a:ext cx="3760233" cy="2011680"/>
          </a:xfrm>
        </p:spPr>
        <p:txBody>
          <a:bodyPr anchor="b">
            <a:normAutofit/>
          </a:bodyPr>
          <a:lstStyle>
            <a:lvl1pPr algn="l">
              <a:defRPr sz="204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4688126" y="-26822"/>
            <a:ext cx="2125053" cy="10125456"/>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360"/>
            </a:lvl1pPr>
            <a:lvl2pPr marL="388620" indent="0">
              <a:buNone/>
              <a:defRPr sz="1360"/>
            </a:lvl2pPr>
            <a:lvl3pPr marL="777240" indent="0">
              <a:buNone/>
              <a:defRPr sz="1360"/>
            </a:lvl3pPr>
            <a:lvl4pPr marL="1165860" indent="0">
              <a:buNone/>
              <a:defRPr sz="1360"/>
            </a:lvl4pPr>
            <a:lvl5pPr marL="1554480" indent="0">
              <a:buNone/>
              <a:defRPr sz="1360"/>
            </a:lvl5pPr>
            <a:lvl6pPr marL="1943100" indent="0">
              <a:buNone/>
              <a:defRPr sz="1360"/>
            </a:lvl6pPr>
            <a:lvl7pPr marL="2331720" indent="0">
              <a:buNone/>
              <a:defRPr sz="1360"/>
            </a:lvl7pPr>
            <a:lvl8pPr marL="2720340" indent="0">
              <a:buNone/>
              <a:defRPr sz="1360"/>
            </a:lvl8pPr>
            <a:lvl9pPr marL="3108960" indent="0">
              <a:buNone/>
              <a:defRPr sz="1360"/>
            </a:lvl9pPr>
          </a:lstStyle>
          <a:p>
            <a:r>
              <a:rPr lang="en-US"/>
              <a:t>Click icon to add picture</a:t>
            </a:r>
            <a:endParaRPr lang="en-US" dirty="0"/>
          </a:p>
        </p:txBody>
      </p:sp>
      <p:sp>
        <p:nvSpPr>
          <p:cNvPr id="4" name="Text Placeholder 3"/>
          <p:cNvSpPr>
            <a:spLocks noGrp="1"/>
          </p:cNvSpPr>
          <p:nvPr>
            <p:ph type="body" sz="half" idx="2"/>
          </p:nvPr>
        </p:nvSpPr>
        <p:spPr>
          <a:xfrm>
            <a:off x="694721" y="4795808"/>
            <a:ext cx="3760233" cy="2682240"/>
          </a:xfrm>
        </p:spPr>
        <p:txBody>
          <a:bodyPr>
            <a:normAutofit/>
          </a:bodyPr>
          <a:lstStyle>
            <a:lvl1pPr marL="0" indent="0">
              <a:buNone/>
              <a:defRPr sz="136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Date Placeholder 4"/>
          <p:cNvSpPr>
            <a:spLocks noGrp="1"/>
          </p:cNvSpPr>
          <p:nvPr>
            <p:ph type="dt" sz="half" idx="10"/>
          </p:nvPr>
        </p:nvSpPr>
        <p:spPr>
          <a:xfrm>
            <a:off x="3845102" y="9065972"/>
            <a:ext cx="610727" cy="535517"/>
          </a:xfrm>
        </p:spPr>
        <p:txBody>
          <a:bodyPr/>
          <a:lstStyle/>
          <a:p>
            <a:fld id="{B61BEF0D-F0BB-DE4B-95CE-6DB70DBA9567}" type="datetimeFigureOut">
              <a:rPr lang="en-US" smtClean="0"/>
              <a:pPr/>
              <a:t>10/27/20</a:t>
            </a:fld>
            <a:endParaRPr lang="en-US" dirty="0"/>
          </a:p>
        </p:txBody>
      </p:sp>
      <p:sp>
        <p:nvSpPr>
          <p:cNvPr id="6" name="Footer Placeholder 5"/>
          <p:cNvSpPr>
            <a:spLocks noGrp="1"/>
          </p:cNvSpPr>
          <p:nvPr>
            <p:ph type="ftr" sz="quarter" idx="11"/>
          </p:nvPr>
        </p:nvSpPr>
        <p:spPr>
          <a:xfrm>
            <a:off x="695596" y="9065972"/>
            <a:ext cx="3149505" cy="535517"/>
          </a:xfrm>
        </p:spPr>
        <p:txBody>
          <a:bodyPr/>
          <a:lstStyle/>
          <a:p>
            <a:endParaRPr lang="en-US" dirty="0"/>
          </a:p>
        </p:txBody>
      </p:sp>
      <p:sp>
        <p:nvSpPr>
          <p:cNvPr id="7" name="Slide Number Placeholder 6"/>
          <p:cNvSpPr>
            <a:spLocks noGrp="1"/>
          </p:cNvSpPr>
          <p:nvPr>
            <p:ph type="sldNum" sz="quarter" idx="12"/>
          </p:nvPr>
        </p:nvSpPr>
        <p:spPr>
          <a:xfrm>
            <a:off x="6820623" y="9065971"/>
            <a:ext cx="259408" cy="48290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9892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0026" y="6420312"/>
            <a:ext cx="6301056" cy="1331007"/>
          </a:xfrm>
        </p:spPr>
        <p:txBody>
          <a:bodyPr anchor="b">
            <a:normAutofit/>
          </a:bodyPr>
          <a:lstStyle>
            <a:lvl1pPr algn="l">
              <a:defRPr sz="1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0027" y="1461076"/>
            <a:ext cx="6206213" cy="437231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360"/>
            </a:lvl1pPr>
            <a:lvl2pPr marL="388620" indent="0">
              <a:buNone/>
              <a:defRPr sz="1360"/>
            </a:lvl2pPr>
            <a:lvl3pPr marL="777240" indent="0">
              <a:buNone/>
              <a:defRPr sz="1360"/>
            </a:lvl3pPr>
            <a:lvl4pPr marL="1165860" indent="0">
              <a:buNone/>
              <a:defRPr sz="1360"/>
            </a:lvl4pPr>
            <a:lvl5pPr marL="1554480" indent="0">
              <a:buNone/>
              <a:defRPr sz="1360"/>
            </a:lvl5pPr>
            <a:lvl6pPr marL="1943100" indent="0">
              <a:buNone/>
              <a:defRPr sz="1360"/>
            </a:lvl6pPr>
            <a:lvl7pPr marL="2331720" indent="0">
              <a:buNone/>
              <a:defRPr sz="1360"/>
            </a:lvl7pPr>
            <a:lvl8pPr marL="2720340" indent="0">
              <a:buNone/>
              <a:defRPr sz="1360"/>
            </a:lvl8pPr>
            <a:lvl9pPr marL="3108960" indent="0">
              <a:buNone/>
              <a:defRPr sz="1360"/>
            </a:lvl9pPr>
          </a:lstStyle>
          <a:p>
            <a:r>
              <a:rPr lang="en-US"/>
              <a:t>Click icon to add picture</a:t>
            </a:r>
            <a:endParaRPr lang="en-US" dirty="0"/>
          </a:p>
        </p:txBody>
      </p:sp>
      <p:sp>
        <p:nvSpPr>
          <p:cNvPr id="4" name="Text Placeholder 3"/>
          <p:cNvSpPr>
            <a:spLocks noGrp="1"/>
          </p:cNvSpPr>
          <p:nvPr>
            <p:ph type="body" sz="half" idx="2"/>
          </p:nvPr>
        </p:nvSpPr>
        <p:spPr>
          <a:xfrm>
            <a:off x="780026" y="7751319"/>
            <a:ext cx="6301056" cy="1198369"/>
          </a:xfrm>
        </p:spPr>
        <p:txBody>
          <a:bodyPr>
            <a:normAutofit/>
          </a:bodyPr>
          <a:lstStyle>
            <a:lvl1pPr marL="0" indent="0">
              <a:buNone/>
              <a:defRPr sz="119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10/27/20</a:t>
            </a:fld>
            <a:endParaRPr lang="en-US" dirty="0"/>
          </a:p>
        </p:txBody>
      </p:sp>
      <p:sp>
        <p:nvSpPr>
          <p:cNvPr id="6" name="Footer Placeholder 5"/>
          <p:cNvSpPr>
            <a:spLocks noGrp="1"/>
          </p:cNvSpPr>
          <p:nvPr>
            <p:ph type="ftr" sz="quarter" idx="11"/>
          </p:nvPr>
        </p:nvSpPr>
        <p:spPr>
          <a:xfrm>
            <a:off x="780026" y="9065972"/>
            <a:ext cx="4536686" cy="535517"/>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0899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95595" y="874160"/>
            <a:ext cx="6384753" cy="4602080"/>
          </a:xfrm>
        </p:spPr>
        <p:txBody>
          <a:bodyPr anchor="ctr">
            <a:normAutofit/>
          </a:bodyPr>
          <a:lstStyle>
            <a:lvl1pPr algn="l">
              <a:defRPr sz="2380" b="0" cap="all"/>
            </a:lvl1pPr>
          </a:lstStyle>
          <a:p>
            <a:r>
              <a:rPr lang="en-US"/>
              <a:t>Click to edit Master title style</a:t>
            </a:r>
            <a:endParaRPr lang="en-US" dirty="0"/>
          </a:p>
        </p:txBody>
      </p:sp>
      <p:sp>
        <p:nvSpPr>
          <p:cNvPr id="3" name="Text Placeholder 2"/>
          <p:cNvSpPr>
            <a:spLocks noGrp="1"/>
          </p:cNvSpPr>
          <p:nvPr>
            <p:ph type="body" idx="1"/>
          </p:nvPr>
        </p:nvSpPr>
        <p:spPr>
          <a:xfrm>
            <a:off x="695595" y="6370320"/>
            <a:ext cx="6384753" cy="2579368"/>
          </a:xfrm>
        </p:spPr>
        <p:txBody>
          <a:bodyPr anchor="ctr">
            <a:normAutofit/>
          </a:bodyPr>
          <a:lstStyle>
            <a:lvl1pPr marL="0" indent="0" algn="l">
              <a:buNone/>
              <a:defRPr sz="1530">
                <a:gradFill flip="none" rotWithShape="1">
                  <a:gsLst>
                    <a:gs pos="0">
                      <a:schemeClr val="tx1"/>
                    </a:gs>
                    <a:gs pos="100000">
                      <a:schemeClr val="tx1">
                        <a:lumMod val="75000"/>
                      </a:schemeClr>
                    </a:gs>
                  </a:gsLst>
                  <a:lin ang="5400000" scaled="0"/>
                  <a:tileRect/>
                </a:gradFill>
              </a:defRPr>
            </a:lvl1pPr>
            <a:lvl2pPr marL="388620" indent="0">
              <a:buNone/>
              <a:defRPr sz="1530">
                <a:solidFill>
                  <a:schemeClr val="tx1">
                    <a:tint val="75000"/>
                  </a:schemeClr>
                </a:solidFill>
              </a:defRPr>
            </a:lvl2pPr>
            <a:lvl3pPr marL="777240" indent="0">
              <a:buNone/>
              <a:defRPr sz="1360">
                <a:solidFill>
                  <a:schemeClr val="tx1">
                    <a:tint val="75000"/>
                  </a:schemeClr>
                </a:solidFill>
              </a:defRPr>
            </a:lvl3pPr>
            <a:lvl4pPr marL="1165860" indent="0">
              <a:buNone/>
              <a:defRPr sz="1190">
                <a:solidFill>
                  <a:schemeClr val="tx1">
                    <a:tint val="75000"/>
                  </a:schemeClr>
                </a:solidFill>
              </a:defRPr>
            </a:lvl4pPr>
            <a:lvl5pPr marL="1554480" indent="0">
              <a:buNone/>
              <a:defRPr sz="1190">
                <a:solidFill>
                  <a:schemeClr val="tx1">
                    <a:tint val="75000"/>
                  </a:schemeClr>
                </a:solidFill>
              </a:defRPr>
            </a:lvl5pPr>
            <a:lvl6pPr marL="1943100" indent="0">
              <a:buNone/>
              <a:defRPr sz="1190">
                <a:solidFill>
                  <a:schemeClr val="tx1">
                    <a:tint val="75000"/>
                  </a:schemeClr>
                </a:solidFill>
              </a:defRPr>
            </a:lvl6pPr>
            <a:lvl7pPr marL="2331720" indent="0">
              <a:buNone/>
              <a:defRPr sz="1190">
                <a:solidFill>
                  <a:schemeClr val="tx1">
                    <a:tint val="75000"/>
                  </a:schemeClr>
                </a:solidFill>
              </a:defRPr>
            </a:lvl7pPr>
            <a:lvl8pPr marL="2720340" indent="0">
              <a:buNone/>
              <a:defRPr sz="1190">
                <a:solidFill>
                  <a:schemeClr val="tx1">
                    <a:tint val="75000"/>
                  </a:schemeClr>
                </a:solidFill>
              </a:defRPr>
            </a:lvl8pPr>
            <a:lvl9pPr marL="3108960" indent="0">
              <a:buNone/>
              <a:defRPr sz="11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9397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496246" y="1261738"/>
            <a:ext cx="388721" cy="857671"/>
          </a:xfrm>
          <a:prstGeom prst="rect">
            <a:avLst/>
          </a:prstGeom>
        </p:spPr>
        <p:txBody>
          <a:bodyPr vert="horz" lIns="77724" tIns="38862" rIns="77724" bIns="3886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800" dirty="0">
                <a:solidFill>
                  <a:schemeClr val="accent1"/>
                </a:solidFill>
              </a:rPr>
              <a:t>“</a:t>
            </a:r>
          </a:p>
        </p:txBody>
      </p:sp>
      <p:sp>
        <p:nvSpPr>
          <p:cNvPr id="15" name="TextBox 14"/>
          <p:cNvSpPr txBox="1"/>
          <p:nvPr/>
        </p:nvSpPr>
        <p:spPr>
          <a:xfrm>
            <a:off x="6705499" y="4379354"/>
            <a:ext cx="388721" cy="857671"/>
          </a:xfrm>
          <a:prstGeom prst="rect">
            <a:avLst/>
          </a:prstGeom>
        </p:spPr>
        <p:txBody>
          <a:bodyPr vert="horz" lIns="77724" tIns="38862" rIns="77724" bIns="3886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800" dirty="0">
                <a:solidFill>
                  <a:schemeClr val="accent1"/>
                </a:solidFill>
              </a:rPr>
              <a:t>”</a:t>
            </a:r>
          </a:p>
        </p:txBody>
      </p:sp>
      <p:sp>
        <p:nvSpPr>
          <p:cNvPr id="2" name="Title 1"/>
          <p:cNvSpPr>
            <a:spLocks noGrp="1"/>
          </p:cNvSpPr>
          <p:nvPr>
            <p:ph type="title"/>
          </p:nvPr>
        </p:nvSpPr>
        <p:spPr>
          <a:xfrm>
            <a:off x="922201" y="874161"/>
            <a:ext cx="5927998" cy="4464649"/>
          </a:xfrm>
        </p:spPr>
        <p:txBody>
          <a:bodyPr anchor="ctr">
            <a:normAutofit/>
          </a:bodyPr>
          <a:lstStyle>
            <a:lvl1pPr algn="l">
              <a:defRPr sz="238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7971" y="5354222"/>
            <a:ext cx="5636459" cy="558800"/>
          </a:xfrm>
        </p:spPr>
        <p:txBody>
          <a:bodyPr anchor="ctr">
            <a:normAutofit/>
          </a:bodyPr>
          <a:lstStyle>
            <a:lvl1pPr marL="0" indent="0">
              <a:buFontTx/>
              <a:buNone/>
              <a:defRPr sz="1190"/>
            </a:lvl1pPr>
            <a:lvl2pPr marL="388620" indent="0">
              <a:buFontTx/>
              <a:buNone/>
              <a:defRPr/>
            </a:lvl2pPr>
            <a:lvl3pPr marL="777240" indent="0">
              <a:buFontTx/>
              <a:buNone/>
              <a:defRPr/>
            </a:lvl3pPr>
            <a:lvl4pPr marL="1165860" indent="0">
              <a:buFontTx/>
              <a:buNone/>
              <a:defRPr/>
            </a:lvl4pPr>
            <a:lvl5pPr marL="1554480" indent="0">
              <a:buFontTx/>
              <a:buNone/>
              <a:defRPr/>
            </a:lvl5pPr>
          </a:lstStyle>
          <a:p>
            <a:pPr lvl="0"/>
            <a:r>
              <a:rPr lang="en-US"/>
              <a:t>Click to edit Master text styles</a:t>
            </a:r>
          </a:p>
        </p:txBody>
      </p:sp>
      <p:sp>
        <p:nvSpPr>
          <p:cNvPr id="3" name="Text Placeholder 2"/>
          <p:cNvSpPr>
            <a:spLocks noGrp="1"/>
          </p:cNvSpPr>
          <p:nvPr>
            <p:ph type="body" idx="1"/>
          </p:nvPr>
        </p:nvSpPr>
        <p:spPr>
          <a:xfrm>
            <a:off x="695595" y="6807102"/>
            <a:ext cx="6384752" cy="2123440"/>
          </a:xfrm>
        </p:spPr>
        <p:txBody>
          <a:bodyPr anchor="ctr">
            <a:normAutofit/>
          </a:bodyPr>
          <a:lstStyle>
            <a:lvl1pPr marL="0" indent="0" algn="l">
              <a:buNone/>
              <a:defRPr sz="1530">
                <a:gradFill flip="none" rotWithShape="1">
                  <a:gsLst>
                    <a:gs pos="0">
                      <a:schemeClr val="tx1"/>
                    </a:gs>
                    <a:gs pos="100000">
                      <a:schemeClr val="tx1">
                        <a:lumMod val="75000"/>
                      </a:schemeClr>
                    </a:gs>
                  </a:gsLst>
                  <a:lin ang="0" scaled="1"/>
                  <a:tileRect/>
                </a:gradFill>
              </a:defRPr>
            </a:lvl1pPr>
            <a:lvl2pPr marL="388620" indent="0">
              <a:buNone/>
              <a:defRPr sz="1530">
                <a:solidFill>
                  <a:schemeClr val="tx1">
                    <a:tint val="75000"/>
                  </a:schemeClr>
                </a:solidFill>
              </a:defRPr>
            </a:lvl2pPr>
            <a:lvl3pPr marL="777240" indent="0">
              <a:buNone/>
              <a:defRPr sz="1360">
                <a:solidFill>
                  <a:schemeClr val="tx1">
                    <a:tint val="75000"/>
                  </a:schemeClr>
                </a:solidFill>
              </a:defRPr>
            </a:lvl3pPr>
            <a:lvl4pPr marL="1165860" indent="0">
              <a:buNone/>
              <a:defRPr sz="1190">
                <a:solidFill>
                  <a:schemeClr val="tx1">
                    <a:tint val="75000"/>
                  </a:schemeClr>
                </a:solidFill>
              </a:defRPr>
            </a:lvl4pPr>
            <a:lvl5pPr marL="1554480" indent="0">
              <a:buNone/>
              <a:defRPr sz="1190">
                <a:solidFill>
                  <a:schemeClr val="tx1">
                    <a:tint val="75000"/>
                  </a:schemeClr>
                </a:solidFill>
              </a:defRPr>
            </a:lvl5pPr>
            <a:lvl6pPr marL="1943100" indent="0">
              <a:buNone/>
              <a:defRPr sz="1190">
                <a:solidFill>
                  <a:schemeClr val="tx1">
                    <a:tint val="75000"/>
                  </a:schemeClr>
                </a:solidFill>
              </a:defRPr>
            </a:lvl6pPr>
            <a:lvl7pPr marL="2331720" indent="0">
              <a:buNone/>
              <a:defRPr sz="1190">
                <a:solidFill>
                  <a:schemeClr val="tx1">
                    <a:tint val="75000"/>
                  </a:schemeClr>
                </a:solidFill>
              </a:defRPr>
            </a:lvl7pPr>
            <a:lvl8pPr marL="2720340" indent="0">
              <a:buNone/>
              <a:defRPr sz="1190">
                <a:solidFill>
                  <a:schemeClr val="tx1">
                    <a:tint val="75000"/>
                  </a:schemeClr>
                </a:solidFill>
              </a:defRPr>
            </a:lvl8pPr>
            <a:lvl9pPr marL="3108960" indent="0">
              <a:buNone/>
              <a:defRPr sz="11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2759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95595" y="5285230"/>
            <a:ext cx="6385487" cy="2154240"/>
          </a:xfrm>
        </p:spPr>
        <p:txBody>
          <a:bodyPr anchor="b">
            <a:normAutofit/>
          </a:bodyPr>
          <a:lstStyle>
            <a:lvl1pPr algn="l">
              <a:defRPr sz="2380" b="0" cap="all"/>
            </a:lvl1pPr>
          </a:lstStyle>
          <a:p>
            <a:r>
              <a:rPr lang="en-US"/>
              <a:t>Click to edit Master title style</a:t>
            </a:r>
            <a:endParaRPr lang="en-US" dirty="0"/>
          </a:p>
        </p:txBody>
      </p:sp>
      <p:sp>
        <p:nvSpPr>
          <p:cNvPr id="3" name="Text Placeholder 2"/>
          <p:cNvSpPr>
            <a:spLocks noGrp="1"/>
          </p:cNvSpPr>
          <p:nvPr>
            <p:ph type="body" idx="1"/>
          </p:nvPr>
        </p:nvSpPr>
        <p:spPr>
          <a:xfrm>
            <a:off x="697863" y="7439470"/>
            <a:ext cx="6385488" cy="1510218"/>
          </a:xfrm>
        </p:spPr>
        <p:txBody>
          <a:bodyPr anchor="t">
            <a:normAutofit/>
          </a:bodyPr>
          <a:lstStyle>
            <a:lvl1pPr marL="0" indent="0" algn="l">
              <a:buNone/>
              <a:defRPr sz="1530">
                <a:gradFill flip="none" rotWithShape="1">
                  <a:gsLst>
                    <a:gs pos="0">
                      <a:schemeClr val="tx1"/>
                    </a:gs>
                    <a:gs pos="100000">
                      <a:schemeClr val="tx1">
                        <a:lumMod val="75000"/>
                      </a:schemeClr>
                    </a:gs>
                  </a:gsLst>
                  <a:lin ang="5400000" scaled="0"/>
                  <a:tileRect/>
                </a:gradFill>
              </a:defRPr>
            </a:lvl1pPr>
            <a:lvl2pPr marL="388620" indent="0">
              <a:buNone/>
              <a:defRPr sz="1530">
                <a:solidFill>
                  <a:schemeClr val="tx1">
                    <a:tint val="75000"/>
                  </a:schemeClr>
                </a:solidFill>
              </a:defRPr>
            </a:lvl2pPr>
            <a:lvl3pPr marL="777240" indent="0">
              <a:buNone/>
              <a:defRPr sz="1360">
                <a:solidFill>
                  <a:schemeClr val="tx1">
                    <a:tint val="75000"/>
                  </a:schemeClr>
                </a:solidFill>
              </a:defRPr>
            </a:lvl3pPr>
            <a:lvl4pPr marL="1165860" indent="0">
              <a:buNone/>
              <a:defRPr sz="1190">
                <a:solidFill>
                  <a:schemeClr val="tx1">
                    <a:tint val="75000"/>
                  </a:schemeClr>
                </a:solidFill>
              </a:defRPr>
            </a:lvl4pPr>
            <a:lvl5pPr marL="1554480" indent="0">
              <a:buNone/>
              <a:defRPr sz="1190">
                <a:solidFill>
                  <a:schemeClr val="tx1">
                    <a:tint val="75000"/>
                  </a:schemeClr>
                </a:solidFill>
              </a:defRPr>
            </a:lvl5pPr>
            <a:lvl6pPr marL="1943100" indent="0">
              <a:buNone/>
              <a:defRPr sz="1190">
                <a:solidFill>
                  <a:schemeClr val="tx1">
                    <a:tint val="75000"/>
                  </a:schemeClr>
                </a:solidFill>
              </a:defRPr>
            </a:lvl6pPr>
            <a:lvl7pPr marL="2331720" indent="0">
              <a:buNone/>
              <a:defRPr sz="1190">
                <a:solidFill>
                  <a:schemeClr val="tx1">
                    <a:tint val="75000"/>
                  </a:schemeClr>
                </a:solidFill>
              </a:defRPr>
            </a:lvl7pPr>
            <a:lvl8pPr marL="2720340" indent="0">
              <a:buNone/>
              <a:defRPr sz="1190">
                <a:solidFill>
                  <a:schemeClr val="tx1">
                    <a:tint val="75000"/>
                  </a:schemeClr>
                </a:solidFill>
              </a:defRPr>
            </a:lvl8pPr>
            <a:lvl9pPr marL="3108960" indent="0">
              <a:buNone/>
              <a:defRPr sz="11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962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496246" y="1105648"/>
            <a:ext cx="388721" cy="857671"/>
          </a:xfrm>
          <a:prstGeom prst="rect">
            <a:avLst/>
          </a:prstGeom>
        </p:spPr>
        <p:txBody>
          <a:bodyPr vert="horz" lIns="77724" tIns="38862" rIns="77724" bIns="3886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800" dirty="0">
                <a:solidFill>
                  <a:schemeClr val="accent1"/>
                </a:solidFill>
              </a:rPr>
              <a:t>“</a:t>
            </a:r>
          </a:p>
        </p:txBody>
      </p:sp>
      <p:sp>
        <p:nvSpPr>
          <p:cNvPr id="16" name="TextBox 15"/>
          <p:cNvSpPr txBox="1"/>
          <p:nvPr/>
        </p:nvSpPr>
        <p:spPr>
          <a:xfrm>
            <a:off x="6704423" y="4223264"/>
            <a:ext cx="388721" cy="857671"/>
          </a:xfrm>
          <a:prstGeom prst="rect">
            <a:avLst/>
          </a:prstGeom>
        </p:spPr>
        <p:txBody>
          <a:bodyPr vert="horz" lIns="77724" tIns="38862" rIns="77724" bIns="3886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800" dirty="0">
                <a:solidFill>
                  <a:schemeClr val="accent1"/>
                </a:solidFill>
              </a:rPr>
              <a:t>”</a:t>
            </a:r>
          </a:p>
        </p:txBody>
      </p:sp>
      <p:sp>
        <p:nvSpPr>
          <p:cNvPr id="2" name="Title 1"/>
          <p:cNvSpPr>
            <a:spLocks noGrp="1"/>
          </p:cNvSpPr>
          <p:nvPr>
            <p:ph type="title"/>
          </p:nvPr>
        </p:nvSpPr>
        <p:spPr>
          <a:xfrm>
            <a:off x="922201" y="874161"/>
            <a:ext cx="5927998" cy="4171741"/>
          </a:xfrm>
        </p:spPr>
        <p:txBody>
          <a:bodyPr anchor="ctr">
            <a:normAutofit/>
          </a:bodyPr>
          <a:lstStyle>
            <a:lvl1pPr algn="l">
              <a:defRPr sz="238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95595" y="5699760"/>
            <a:ext cx="6385487" cy="1545371"/>
          </a:xfrm>
        </p:spPr>
        <p:txBody>
          <a:bodyPr vert="horz" lIns="91440" tIns="45720" rIns="91440" bIns="45720" rtlCol="0" anchor="b">
            <a:normAutofit/>
          </a:bodyPr>
          <a:lstStyle>
            <a:lvl1pPr>
              <a:buNone/>
              <a:defRPr lang="en-US" sz="17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95595" y="7245131"/>
            <a:ext cx="6385487" cy="1704557"/>
          </a:xfrm>
        </p:spPr>
        <p:txBody>
          <a:bodyPr anchor="t">
            <a:normAutofit/>
          </a:bodyPr>
          <a:lstStyle>
            <a:lvl1pPr marL="0" indent="0" algn="l">
              <a:buNone/>
              <a:defRPr sz="1360">
                <a:gradFill flip="none" rotWithShape="1">
                  <a:gsLst>
                    <a:gs pos="0">
                      <a:schemeClr val="tx1"/>
                    </a:gs>
                    <a:gs pos="100000">
                      <a:schemeClr val="tx1">
                        <a:lumMod val="75000"/>
                      </a:schemeClr>
                    </a:gs>
                  </a:gsLst>
                  <a:lin ang="5400000" scaled="0"/>
                  <a:tileRect/>
                </a:gradFill>
              </a:defRPr>
            </a:lvl1pPr>
            <a:lvl2pPr marL="388620" indent="0">
              <a:buNone/>
              <a:defRPr sz="1360">
                <a:solidFill>
                  <a:schemeClr val="tx1">
                    <a:tint val="75000"/>
                  </a:schemeClr>
                </a:solidFill>
              </a:defRPr>
            </a:lvl2pPr>
            <a:lvl3pPr marL="777240" indent="0">
              <a:buNone/>
              <a:defRPr sz="1360">
                <a:solidFill>
                  <a:schemeClr val="tx1">
                    <a:tint val="75000"/>
                  </a:schemeClr>
                </a:solidFill>
              </a:defRPr>
            </a:lvl3pPr>
            <a:lvl4pPr marL="1165860" indent="0">
              <a:buNone/>
              <a:defRPr sz="1190">
                <a:solidFill>
                  <a:schemeClr val="tx1">
                    <a:tint val="75000"/>
                  </a:schemeClr>
                </a:solidFill>
              </a:defRPr>
            </a:lvl4pPr>
            <a:lvl5pPr marL="1554480" indent="0">
              <a:buNone/>
              <a:defRPr sz="1190">
                <a:solidFill>
                  <a:schemeClr val="tx1">
                    <a:tint val="75000"/>
                  </a:schemeClr>
                </a:solidFill>
              </a:defRPr>
            </a:lvl5pPr>
            <a:lvl6pPr marL="1943100" indent="0">
              <a:buNone/>
              <a:defRPr sz="1190">
                <a:solidFill>
                  <a:schemeClr val="tx1">
                    <a:tint val="75000"/>
                  </a:schemeClr>
                </a:solidFill>
              </a:defRPr>
            </a:lvl6pPr>
            <a:lvl7pPr marL="2331720" indent="0">
              <a:buNone/>
              <a:defRPr sz="1190">
                <a:solidFill>
                  <a:schemeClr val="tx1">
                    <a:tint val="75000"/>
                  </a:schemeClr>
                </a:solidFill>
              </a:defRPr>
            </a:lvl7pPr>
            <a:lvl8pPr marL="2720340" indent="0">
              <a:buNone/>
              <a:defRPr sz="1190">
                <a:solidFill>
                  <a:schemeClr val="tx1">
                    <a:tint val="75000"/>
                  </a:schemeClr>
                </a:solidFill>
              </a:defRPr>
            </a:lvl8pPr>
            <a:lvl9pPr marL="3108960" indent="0">
              <a:buNone/>
              <a:defRPr sz="11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2920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95595" y="874160"/>
            <a:ext cx="6384752" cy="4043282"/>
          </a:xfrm>
        </p:spPr>
        <p:txBody>
          <a:bodyPr vert="horz" lIns="91440" tIns="45720" rIns="91440" bIns="45720" rtlCol="0" anchor="ctr">
            <a:normAutofit/>
          </a:bodyPr>
          <a:lstStyle>
            <a:lvl1pPr>
              <a:defRPr lang="en-US" sz="238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95595" y="5401648"/>
            <a:ext cx="6384752" cy="1538948"/>
          </a:xfrm>
        </p:spPr>
        <p:txBody>
          <a:bodyPr vert="horz" lIns="91440" tIns="45720" rIns="91440" bIns="45720" rtlCol="0" anchor="b">
            <a:normAutofit/>
          </a:bodyPr>
          <a:lstStyle>
            <a:lvl1pPr>
              <a:buNone/>
              <a:defRPr lang="en-US" sz="204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95595" y="6940595"/>
            <a:ext cx="6384751" cy="2009093"/>
          </a:xfrm>
        </p:spPr>
        <p:txBody>
          <a:bodyPr anchor="t">
            <a:normAutofit/>
          </a:bodyPr>
          <a:lstStyle>
            <a:lvl1pPr marL="0" indent="0" algn="l">
              <a:buNone/>
              <a:defRPr sz="1360">
                <a:gradFill flip="none" rotWithShape="1">
                  <a:gsLst>
                    <a:gs pos="0">
                      <a:schemeClr val="tx1"/>
                    </a:gs>
                    <a:gs pos="100000">
                      <a:schemeClr val="tx1">
                        <a:lumMod val="75000"/>
                      </a:schemeClr>
                    </a:gs>
                  </a:gsLst>
                  <a:lin ang="5400000" scaled="0"/>
                  <a:tileRect/>
                </a:gradFill>
              </a:defRPr>
            </a:lvl1pPr>
            <a:lvl2pPr marL="388620" indent="0">
              <a:buNone/>
              <a:defRPr sz="1360">
                <a:solidFill>
                  <a:schemeClr val="tx1">
                    <a:tint val="75000"/>
                  </a:schemeClr>
                </a:solidFill>
              </a:defRPr>
            </a:lvl2pPr>
            <a:lvl3pPr marL="777240" indent="0">
              <a:buNone/>
              <a:defRPr sz="1360">
                <a:solidFill>
                  <a:schemeClr val="tx1">
                    <a:tint val="75000"/>
                  </a:schemeClr>
                </a:solidFill>
              </a:defRPr>
            </a:lvl3pPr>
            <a:lvl4pPr marL="1165860" indent="0">
              <a:buNone/>
              <a:defRPr sz="1190">
                <a:solidFill>
                  <a:schemeClr val="tx1">
                    <a:tint val="75000"/>
                  </a:schemeClr>
                </a:solidFill>
              </a:defRPr>
            </a:lvl4pPr>
            <a:lvl5pPr marL="1554480" indent="0">
              <a:buNone/>
              <a:defRPr sz="1190">
                <a:solidFill>
                  <a:schemeClr val="tx1">
                    <a:tint val="75000"/>
                  </a:schemeClr>
                </a:solidFill>
              </a:defRPr>
            </a:lvl5pPr>
            <a:lvl6pPr marL="1943100" indent="0">
              <a:buNone/>
              <a:defRPr sz="1190">
                <a:solidFill>
                  <a:schemeClr val="tx1">
                    <a:tint val="75000"/>
                  </a:schemeClr>
                </a:solidFill>
              </a:defRPr>
            </a:lvl6pPr>
            <a:lvl7pPr marL="2331720" indent="0">
              <a:buNone/>
              <a:defRPr sz="1190">
                <a:solidFill>
                  <a:schemeClr val="tx1">
                    <a:tint val="75000"/>
                  </a:schemeClr>
                </a:solidFill>
              </a:defRPr>
            </a:lvl7pPr>
            <a:lvl8pPr marL="2720340" indent="0">
              <a:buNone/>
              <a:defRPr sz="1190">
                <a:solidFill>
                  <a:schemeClr val="tx1">
                    <a:tint val="75000"/>
                  </a:schemeClr>
                </a:solidFill>
              </a:defRPr>
            </a:lvl8pPr>
            <a:lvl9pPr marL="3108960" indent="0">
              <a:buNone/>
              <a:defRPr sz="11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2170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695595" y="874160"/>
            <a:ext cx="6384752" cy="1924971"/>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3511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8952" y="874160"/>
            <a:ext cx="1511395" cy="807552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5596" y="874160"/>
            <a:ext cx="4780516" cy="8075528"/>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7851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5099-7213-4C1D-B5C4-21FB11AF743B}"/>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E4722CCB-E55E-4859-B778-312617C70266}"/>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46D525-A7FB-433D-B085-F01186B31D9A}"/>
              </a:ext>
            </a:extLst>
          </p:cNvPr>
          <p:cNvSpPr>
            <a:spLocks noGrp="1"/>
          </p:cNvSpPr>
          <p:nvPr>
            <p:ph type="dt" sz="half" idx="10"/>
          </p:nvPr>
        </p:nvSpPr>
        <p:spPr/>
        <p:txBody>
          <a:bodyPr/>
          <a:lstStyle/>
          <a:p>
            <a:fld id="{B61BEF0D-F0BB-DE4B-95CE-6DB70DBA9567}" type="datetimeFigureOut">
              <a:rPr lang="en-US" smtClean="0"/>
              <a:pPr/>
              <a:t>10/27/20</a:t>
            </a:fld>
            <a:endParaRPr lang="en-US" dirty="0"/>
          </a:p>
        </p:txBody>
      </p:sp>
      <p:sp>
        <p:nvSpPr>
          <p:cNvPr id="5" name="Footer Placeholder 4">
            <a:extLst>
              <a:ext uri="{FF2B5EF4-FFF2-40B4-BE49-F238E27FC236}">
                <a16:creationId xmlns:a16="http://schemas.microsoft.com/office/drawing/2014/main" id="{019814C8-480F-4259-B84C-AE92C2BAD4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6FA520-5824-4414-A6F2-91660DF64BF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254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F01D6-22DB-4DF7-BAF5-E2977DED6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F54DE5-0A0A-498D-8A39-731BD0EF199F}"/>
              </a:ext>
            </a:extLst>
          </p:cNvPr>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868BA1-E45C-40BD-8DFC-78F719278013}"/>
              </a:ext>
            </a:extLst>
          </p:cNvPr>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0D6216-FE13-4D01-849A-AB0AD29298FD}"/>
              </a:ext>
            </a:extLst>
          </p:cNvPr>
          <p:cNvSpPr>
            <a:spLocks noGrp="1"/>
          </p:cNvSpPr>
          <p:nvPr>
            <p:ph type="dt" sz="half" idx="10"/>
          </p:nvPr>
        </p:nvSpPr>
        <p:spPr/>
        <p:txBody>
          <a:bodyPr/>
          <a:lstStyle/>
          <a:p>
            <a:fld id="{B61BEF0D-F0BB-DE4B-95CE-6DB70DBA9567}" type="datetimeFigureOut">
              <a:rPr lang="en-US" smtClean="0"/>
              <a:pPr/>
              <a:t>10/27/20</a:t>
            </a:fld>
            <a:endParaRPr lang="en-US" dirty="0"/>
          </a:p>
        </p:txBody>
      </p:sp>
      <p:sp>
        <p:nvSpPr>
          <p:cNvPr id="6" name="Footer Placeholder 5">
            <a:extLst>
              <a:ext uri="{FF2B5EF4-FFF2-40B4-BE49-F238E27FC236}">
                <a16:creationId xmlns:a16="http://schemas.microsoft.com/office/drawing/2014/main" id="{23F7358E-F72E-42CF-8AC6-DC9D80698D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906FA82-7091-4D94-BA7B-B5DABFAFBD2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9604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F3399-44A8-468F-8D33-0DDBE6F5F097}"/>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31B440-C81B-4A9C-9F73-64A8BDC9A2BB}"/>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4" name="Content Placeholder 3">
            <a:extLst>
              <a:ext uri="{FF2B5EF4-FFF2-40B4-BE49-F238E27FC236}">
                <a16:creationId xmlns:a16="http://schemas.microsoft.com/office/drawing/2014/main" id="{47FFFD57-9EBC-4C40-BF7F-49D4C6FC570B}"/>
              </a:ext>
            </a:extLst>
          </p:cNvPr>
          <p:cNvSpPr>
            <a:spLocks noGrp="1"/>
          </p:cNvSpPr>
          <p:nvPr>
            <p:ph sz="half" idx="2"/>
          </p:nvPr>
        </p:nvSpPr>
        <p:spPr>
          <a:xfrm>
            <a:off x="535365"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69ACA7-3852-45C3-AEA8-865F822820B1}"/>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6" name="Content Placeholder 5">
            <a:extLst>
              <a:ext uri="{FF2B5EF4-FFF2-40B4-BE49-F238E27FC236}">
                <a16:creationId xmlns:a16="http://schemas.microsoft.com/office/drawing/2014/main" id="{29790885-0BFF-4774-BFF9-AD8FC2B5585E}"/>
              </a:ext>
            </a:extLst>
          </p:cNvPr>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F60F5B-1E40-45AF-86E5-54F916B79B19}"/>
              </a:ext>
            </a:extLst>
          </p:cNvPr>
          <p:cNvSpPr>
            <a:spLocks noGrp="1"/>
          </p:cNvSpPr>
          <p:nvPr>
            <p:ph type="dt" sz="half" idx="10"/>
          </p:nvPr>
        </p:nvSpPr>
        <p:spPr/>
        <p:txBody>
          <a:bodyPr/>
          <a:lstStyle/>
          <a:p>
            <a:fld id="{B61BEF0D-F0BB-DE4B-95CE-6DB70DBA9567}" type="datetimeFigureOut">
              <a:rPr lang="en-US" smtClean="0"/>
              <a:pPr/>
              <a:t>10/27/20</a:t>
            </a:fld>
            <a:endParaRPr lang="en-US" dirty="0"/>
          </a:p>
        </p:txBody>
      </p:sp>
      <p:sp>
        <p:nvSpPr>
          <p:cNvPr id="8" name="Footer Placeholder 7">
            <a:extLst>
              <a:ext uri="{FF2B5EF4-FFF2-40B4-BE49-F238E27FC236}">
                <a16:creationId xmlns:a16="http://schemas.microsoft.com/office/drawing/2014/main" id="{5FF08EA7-8B5F-47D1-9B16-E1037FF5B43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E69327-31B4-4093-B21B-CBEE2BAA501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716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E4CC1-2610-48D5-AC9F-533C346D10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E9B1F6-4FC4-4CE5-9E17-6D30B06D6E16}"/>
              </a:ext>
            </a:extLst>
          </p:cNvPr>
          <p:cNvSpPr>
            <a:spLocks noGrp="1"/>
          </p:cNvSpPr>
          <p:nvPr>
            <p:ph type="dt" sz="half" idx="10"/>
          </p:nvPr>
        </p:nvSpPr>
        <p:spPr/>
        <p:txBody>
          <a:bodyPr/>
          <a:lstStyle/>
          <a:p>
            <a:fld id="{B61BEF0D-F0BB-DE4B-95CE-6DB70DBA9567}" type="datetimeFigureOut">
              <a:rPr lang="en-US" smtClean="0"/>
              <a:pPr/>
              <a:t>10/27/20</a:t>
            </a:fld>
            <a:endParaRPr lang="en-US" dirty="0"/>
          </a:p>
        </p:txBody>
      </p:sp>
      <p:sp>
        <p:nvSpPr>
          <p:cNvPr id="4" name="Footer Placeholder 3">
            <a:extLst>
              <a:ext uri="{FF2B5EF4-FFF2-40B4-BE49-F238E27FC236}">
                <a16:creationId xmlns:a16="http://schemas.microsoft.com/office/drawing/2014/main" id="{CCA87931-FB3F-4EA3-A01E-42CEB5840DF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3F347B6-9A2D-490A-9C08-282CC3B68B7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701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6042AC-D024-4B9F-8A43-E21008680C58}"/>
              </a:ext>
            </a:extLst>
          </p:cNvPr>
          <p:cNvSpPr>
            <a:spLocks noGrp="1"/>
          </p:cNvSpPr>
          <p:nvPr>
            <p:ph type="dt" sz="half" idx="10"/>
          </p:nvPr>
        </p:nvSpPr>
        <p:spPr/>
        <p:txBody>
          <a:bodyPr/>
          <a:lstStyle/>
          <a:p>
            <a:fld id="{B61BEF0D-F0BB-DE4B-95CE-6DB70DBA9567}" type="datetimeFigureOut">
              <a:rPr lang="en-US" smtClean="0"/>
              <a:pPr/>
              <a:t>10/27/20</a:t>
            </a:fld>
            <a:endParaRPr lang="en-US" dirty="0"/>
          </a:p>
        </p:txBody>
      </p:sp>
      <p:sp>
        <p:nvSpPr>
          <p:cNvPr id="3" name="Footer Placeholder 2">
            <a:extLst>
              <a:ext uri="{FF2B5EF4-FFF2-40B4-BE49-F238E27FC236}">
                <a16:creationId xmlns:a16="http://schemas.microsoft.com/office/drawing/2014/main" id="{31ABCC47-0B11-48EC-8FF2-8CD7FFB93B2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1623162-E237-4FD1-9EAA-631B44F8651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8250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E5A87-A291-42F7-B6F5-1198A66F9C4D}"/>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FDC60E7-320D-43CE-8F8F-0F3117D71EEF}"/>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7966B2-4529-4B84-BEA0-472966E1E23E}"/>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49620BC8-0F7D-453A-A41F-C0985FB6360A}"/>
              </a:ext>
            </a:extLst>
          </p:cNvPr>
          <p:cNvSpPr>
            <a:spLocks noGrp="1"/>
          </p:cNvSpPr>
          <p:nvPr>
            <p:ph type="dt" sz="half" idx="10"/>
          </p:nvPr>
        </p:nvSpPr>
        <p:spPr/>
        <p:txBody>
          <a:bodyPr/>
          <a:lstStyle/>
          <a:p>
            <a:fld id="{B61BEF0D-F0BB-DE4B-95CE-6DB70DBA9567}" type="datetimeFigureOut">
              <a:rPr lang="en-US" smtClean="0"/>
              <a:pPr/>
              <a:t>10/27/20</a:t>
            </a:fld>
            <a:endParaRPr lang="en-US" dirty="0"/>
          </a:p>
        </p:txBody>
      </p:sp>
      <p:sp>
        <p:nvSpPr>
          <p:cNvPr id="6" name="Footer Placeholder 5">
            <a:extLst>
              <a:ext uri="{FF2B5EF4-FFF2-40B4-BE49-F238E27FC236}">
                <a16:creationId xmlns:a16="http://schemas.microsoft.com/office/drawing/2014/main" id="{4C80CD08-10BC-4EAB-A2D9-E6D070F083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208A14-E5BD-4ED0-BD81-E7B142A5492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4855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CC02-9C65-4F50-A081-444E43EFF336}"/>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C0C2EB3F-6FFC-4763-9F71-4A5FC0CFD74F}"/>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CA762836-1045-41C3-8C98-E0A2DBF8E327}"/>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93A2B62F-61A9-4BAB-A174-E37A1569E173}"/>
              </a:ext>
            </a:extLst>
          </p:cNvPr>
          <p:cNvSpPr>
            <a:spLocks noGrp="1"/>
          </p:cNvSpPr>
          <p:nvPr>
            <p:ph type="dt" sz="half" idx="10"/>
          </p:nvPr>
        </p:nvSpPr>
        <p:spPr/>
        <p:txBody>
          <a:bodyPr/>
          <a:lstStyle/>
          <a:p>
            <a:fld id="{B61BEF0D-F0BB-DE4B-95CE-6DB70DBA9567}" type="datetimeFigureOut">
              <a:rPr lang="en-US" smtClean="0"/>
              <a:pPr/>
              <a:t>10/27/20</a:t>
            </a:fld>
            <a:endParaRPr lang="en-US" dirty="0"/>
          </a:p>
        </p:txBody>
      </p:sp>
      <p:sp>
        <p:nvSpPr>
          <p:cNvPr id="6" name="Footer Placeholder 5">
            <a:extLst>
              <a:ext uri="{FF2B5EF4-FFF2-40B4-BE49-F238E27FC236}">
                <a16:creationId xmlns:a16="http://schemas.microsoft.com/office/drawing/2014/main" id="{139E1F08-8A12-498A-B2A5-BD6EAA8929D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9E4187-41B3-4D73-828D-51928E596F6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417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A98CBA-B3CF-4434-93EE-B64A60EF4E58}"/>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E695FF-950A-40C2-AC34-31B383D7353D}"/>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72428D-5402-4E5B-B919-5DCA74805D24}"/>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B61BEF0D-F0BB-DE4B-95CE-6DB70DBA9567}" type="datetimeFigureOut">
              <a:rPr lang="en-US" smtClean="0"/>
              <a:pPr/>
              <a:t>10/27/20</a:t>
            </a:fld>
            <a:endParaRPr lang="en-US" dirty="0"/>
          </a:p>
        </p:txBody>
      </p:sp>
      <p:sp>
        <p:nvSpPr>
          <p:cNvPr id="5" name="Footer Placeholder 4">
            <a:extLst>
              <a:ext uri="{FF2B5EF4-FFF2-40B4-BE49-F238E27FC236}">
                <a16:creationId xmlns:a16="http://schemas.microsoft.com/office/drawing/2014/main" id="{6A68E236-263C-4E21-B7A4-09C4CACF77A7}"/>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1EDEFDE-01CC-4C76-B8BF-2184F19FCFBE}"/>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815079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595" y="874160"/>
            <a:ext cx="6384752" cy="192497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5596" y="3022650"/>
            <a:ext cx="6384751" cy="5927038"/>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68952" y="9061449"/>
            <a:ext cx="1094344" cy="535517"/>
          </a:xfrm>
          <a:prstGeom prst="rect">
            <a:avLst/>
          </a:prstGeom>
        </p:spPr>
        <p:txBody>
          <a:bodyPr vert="horz" lIns="91440" tIns="45720" rIns="91440" bIns="45720" rtlCol="0" anchor="ctr"/>
          <a:lstStyle>
            <a:lvl1pPr algn="r">
              <a:defRPr sz="68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10/27/20</a:t>
            </a:fld>
            <a:endParaRPr lang="en-US" dirty="0"/>
          </a:p>
        </p:txBody>
      </p:sp>
      <p:sp>
        <p:nvSpPr>
          <p:cNvPr id="5" name="Footer Placeholder 4"/>
          <p:cNvSpPr>
            <a:spLocks noGrp="1"/>
          </p:cNvSpPr>
          <p:nvPr>
            <p:ph type="ftr" sz="quarter" idx="3"/>
          </p:nvPr>
        </p:nvSpPr>
        <p:spPr>
          <a:xfrm>
            <a:off x="695596" y="9061449"/>
            <a:ext cx="4780516" cy="535517"/>
          </a:xfrm>
          <a:prstGeom prst="rect">
            <a:avLst/>
          </a:prstGeom>
        </p:spPr>
        <p:txBody>
          <a:bodyPr vert="horz" lIns="91440" tIns="45720" rIns="91440" bIns="45720" rtlCol="0" anchor="ctr"/>
          <a:lstStyle>
            <a:lvl1pPr algn="l">
              <a:defRPr sz="68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6729622" y="9061449"/>
            <a:ext cx="351461" cy="535517"/>
          </a:xfrm>
          <a:prstGeom prst="rect">
            <a:avLst/>
          </a:prstGeom>
        </p:spPr>
        <p:txBody>
          <a:bodyPr vert="horz" lIns="91440" tIns="45720" rIns="91440" bIns="45720" rtlCol="0" anchor="ctr"/>
          <a:lstStyle>
            <a:lvl1pPr algn="r">
              <a:defRPr sz="68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0862570"/>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txStyles>
    <p:titleStyle>
      <a:lvl1pPr algn="l" defTabSz="388620" rtl="0" eaLnBrk="1" latinLnBrk="0" hangingPunct="1">
        <a:spcBef>
          <a:spcPct val="0"/>
        </a:spcBef>
        <a:buNone/>
        <a:defRPr sz="238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2888" indent="-242888" algn="l" defTabSz="388620" rtl="0" eaLnBrk="1" latinLnBrk="0" hangingPunct="1">
        <a:spcBef>
          <a:spcPct val="20000"/>
        </a:spcBef>
        <a:spcAft>
          <a:spcPts val="510"/>
        </a:spcAft>
        <a:buClr>
          <a:schemeClr val="tx1"/>
        </a:buClr>
        <a:buSzPct val="130000"/>
        <a:buFont typeface="Arial"/>
        <a:buChar char="•"/>
        <a:defRPr sz="153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631508" indent="-242888" algn="l" defTabSz="388620" rtl="0" eaLnBrk="1" latinLnBrk="0" hangingPunct="1">
        <a:spcBef>
          <a:spcPct val="20000"/>
        </a:spcBef>
        <a:spcAft>
          <a:spcPts val="510"/>
        </a:spcAft>
        <a:buClr>
          <a:schemeClr val="tx1"/>
        </a:buClr>
        <a:buSzPct val="130000"/>
        <a:buFont typeface="Arial"/>
        <a:buChar char="•"/>
        <a:defRPr sz="136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020128" indent="-242888" algn="l" defTabSz="388620" rtl="0" eaLnBrk="1" latinLnBrk="0" hangingPunct="1">
        <a:spcBef>
          <a:spcPct val="20000"/>
        </a:spcBef>
        <a:spcAft>
          <a:spcPts val="510"/>
        </a:spcAft>
        <a:buClr>
          <a:schemeClr val="tx1"/>
        </a:buClr>
        <a:buSzPct val="130000"/>
        <a:buFont typeface="Arial"/>
        <a:buChar char="•"/>
        <a:defRPr sz="119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11593" indent="-145733" algn="l" defTabSz="388620" rtl="0" eaLnBrk="1" latinLnBrk="0" hangingPunct="1">
        <a:spcBef>
          <a:spcPct val="20000"/>
        </a:spcBef>
        <a:spcAft>
          <a:spcPts val="510"/>
        </a:spcAft>
        <a:buClr>
          <a:schemeClr val="tx1"/>
        </a:buClr>
        <a:buSzPct val="130000"/>
        <a:buFont typeface="Arial"/>
        <a:buChar char="•"/>
        <a:defRPr sz="119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700213" indent="-145733" algn="l" defTabSz="388620" rtl="0" eaLnBrk="1" latinLnBrk="0" hangingPunct="1">
        <a:spcBef>
          <a:spcPct val="20000"/>
        </a:spcBef>
        <a:spcAft>
          <a:spcPts val="510"/>
        </a:spcAft>
        <a:buClr>
          <a:schemeClr val="tx1"/>
        </a:buClr>
        <a:buSzPct val="130000"/>
        <a:buFont typeface="Arial"/>
        <a:buChar char="•"/>
        <a:defRPr sz="102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137410" indent="-194310" algn="l" defTabSz="388620" rtl="0" eaLnBrk="1" latinLnBrk="0" hangingPunct="1">
        <a:spcBef>
          <a:spcPct val="20000"/>
        </a:spcBef>
        <a:spcAft>
          <a:spcPts val="510"/>
        </a:spcAft>
        <a:buClr>
          <a:schemeClr val="tx1"/>
        </a:buClr>
        <a:buSzPct val="130000"/>
        <a:buFont typeface="Arial"/>
        <a:buChar char="•"/>
        <a:defRPr sz="935"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526030" indent="-194310" algn="l" defTabSz="388620" rtl="0" eaLnBrk="1" latinLnBrk="0" hangingPunct="1">
        <a:spcBef>
          <a:spcPct val="20000"/>
        </a:spcBef>
        <a:spcAft>
          <a:spcPts val="510"/>
        </a:spcAft>
        <a:buClr>
          <a:schemeClr val="tx1"/>
        </a:buClr>
        <a:buSzPct val="130000"/>
        <a:buFont typeface="Arial"/>
        <a:buChar char="•"/>
        <a:defRPr sz="935"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914650" indent="-194310" algn="l" defTabSz="388620" rtl="0" eaLnBrk="1" latinLnBrk="0" hangingPunct="1">
        <a:spcBef>
          <a:spcPct val="20000"/>
        </a:spcBef>
        <a:spcAft>
          <a:spcPts val="510"/>
        </a:spcAft>
        <a:buClr>
          <a:schemeClr val="tx1"/>
        </a:buClr>
        <a:buSzPct val="130000"/>
        <a:buFont typeface="Arial"/>
        <a:buChar char="•"/>
        <a:defRPr sz="935"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303270" indent="-194310" algn="l" defTabSz="388620" rtl="0" eaLnBrk="1" latinLnBrk="0" hangingPunct="1">
        <a:spcBef>
          <a:spcPct val="20000"/>
        </a:spcBef>
        <a:spcAft>
          <a:spcPts val="510"/>
        </a:spcAft>
        <a:buClr>
          <a:schemeClr val="tx1"/>
        </a:buClr>
        <a:buSzPct val="100000"/>
        <a:buFont typeface="Arial"/>
        <a:buChar char="•"/>
        <a:defRPr sz="935"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88620" rtl="0" eaLnBrk="1" latinLnBrk="0" hangingPunct="1">
        <a:defRPr sz="1530" kern="1200">
          <a:solidFill>
            <a:schemeClr val="tx1"/>
          </a:solidFill>
          <a:latin typeface="+mn-lt"/>
          <a:ea typeface="+mn-ea"/>
          <a:cs typeface="+mn-cs"/>
        </a:defRPr>
      </a:lvl1pPr>
      <a:lvl2pPr marL="388620" algn="l" defTabSz="388620" rtl="0" eaLnBrk="1" latinLnBrk="0" hangingPunct="1">
        <a:defRPr sz="1530" kern="1200">
          <a:solidFill>
            <a:schemeClr val="tx1"/>
          </a:solidFill>
          <a:latin typeface="+mn-lt"/>
          <a:ea typeface="+mn-ea"/>
          <a:cs typeface="+mn-cs"/>
        </a:defRPr>
      </a:lvl2pPr>
      <a:lvl3pPr marL="777240" algn="l" defTabSz="388620" rtl="0" eaLnBrk="1" latinLnBrk="0" hangingPunct="1">
        <a:defRPr sz="1530" kern="1200">
          <a:solidFill>
            <a:schemeClr val="tx1"/>
          </a:solidFill>
          <a:latin typeface="+mn-lt"/>
          <a:ea typeface="+mn-ea"/>
          <a:cs typeface="+mn-cs"/>
        </a:defRPr>
      </a:lvl3pPr>
      <a:lvl4pPr marL="1165860" algn="l" defTabSz="388620" rtl="0" eaLnBrk="1" latinLnBrk="0" hangingPunct="1">
        <a:defRPr sz="1530" kern="1200">
          <a:solidFill>
            <a:schemeClr val="tx1"/>
          </a:solidFill>
          <a:latin typeface="+mn-lt"/>
          <a:ea typeface="+mn-ea"/>
          <a:cs typeface="+mn-cs"/>
        </a:defRPr>
      </a:lvl4pPr>
      <a:lvl5pPr marL="1554480" algn="l" defTabSz="388620" rtl="0" eaLnBrk="1" latinLnBrk="0" hangingPunct="1">
        <a:defRPr sz="1530" kern="1200">
          <a:solidFill>
            <a:schemeClr val="tx1"/>
          </a:solidFill>
          <a:latin typeface="+mn-lt"/>
          <a:ea typeface="+mn-ea"/>
          <a:cs typeface="+mn-cs"/>
        </a:defRPr>
      </a:lvl5pPr>
      <a:lvl6pPr marL="1943100" algn="l" defTabSz="388620" rtl="0" eaLnBrk="1" latinLnBrk="0" hangingPunct="1">
        <a:defRPr sz="1530" kern="1200">
          <a:solidFill>
            <a:schemeClr val="tx1"/>
          </a:solidFill>
          <a:latin typeface="+mn-lt"/>
          <a:ea typeface="+mn-ea"/>
          <a:cs typeface="+mn-cs"/>
        </a:defRPr>
      </a:lvl6pPr>
      <a:lvl7pPr marL="2331720" algn="l" defTabSz="388620" rtl="0" eaLnBrk="1" latinLnBrk="0" hangingPunct="1">
        <a:defRPr sz="1530" kern="1200">
          <a:solidFill>
            <a:schemeClr val="tx1"/>
          </a:solidFill>
          <a:latin typeface="+mn-lt"/>
          <a:ea typeface="+mn-ea"/>
          <a:cs typeface="+mn-cs"/>
        </a:defRPr>
      </a:lvl7pPr>
      <a:lvl8pPr marL="2720340" algn="l" defTabSz="388620" rtl="0" eaLnBrk="1" latinLnBrk="0" hangingPunct="1">
        <a:defRPr sz="1530" kern="1200">
          <a:solidFill>
            <a:schemeClr val="tx1"/>
          </a:solidFill>
          <a:latin typeface="+mn-lt"/>
          <a:ea typeface="+mn-ea"/>
          <a:cs typeface="+mn-cs"/>
        </a:defRPr>
      </a:lvl8pPr>
      <a:lvl9pPr marL="3108960" algn="l" defTabSz="38862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blog.truckit.com/" TargetMode="Externa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5.emf"/><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truckit.com/faqs/" TargetMode="Externa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mailto:insurance@truckit.com" TargetMode="External"/><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hyperlink" Target="http://www.truckit.com/app"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724C4-A42D-4B0B-B302-DB83721A9C8F}"/>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6D7363E-6F76-4C1A-8F27-B707E8BB513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D0912E9-2C04-4203-AE29-F4140A2933BF}"/>
              </a:ext>
            </a:extLst>
          </p:cNvPr>
          <p:cNvPicPr>
            <a:picLocks noChangeAspect="1"/>
          </p:cNvPicPr>
          <p:nvPr/>
        </p:nvPicPr>
        <p:blipFill>
          <a:blip r:embed="rId2"/>
          <a:stretch>
            <a:fillRect/>
          </a:stretch>
        </p:blipFill>
        <p:spPr>
          <a:xfrm>
            <a:off x="-1204" y="0"/>
            <a:ext cx="7773604" cy="10058400"/>
          </a:xfrm>
          <a:prstGeom prst="rect">
            <a:avLst/>
          </a:prstGeom>
        </p:spPr>
      </p:pic>
    </p:spTree>
    <p:extLst>
      <p:ext uri="{BB962C8B-B14F-4D97-AF65-F5344CB8AC3E}">
        <p14:creationId xmlns:p14="http://schemas.microsoft.com/office/powerpoint/2010/main" val="3156105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4586D3-8CF7-4BA9-8F30-129EB7B9A371}"/>
              </a:ext>
            </a:extLst>
          </p:cNvPr>
          <p:cNvPicPr>
            <a:picLocks noChangeAspect="1"/>
          </p:cNvPicPr>
          <p:nvPr/>
        </p:nvPicPr>
        <p:blipFill>
          <a:blip r:embed="rId2">
            <a:alphaModFix amt="71000"/>
          </a:blip>
          <a:stretch>
            <a:fillRect/>
          </a:stretch>
        </p:blipFill>
        <p:spPr>
          <a:xfrm>
            <a:off x="3023834" y="4010339"/>
            <a:ext cx="5371042" cy="6090432"/>
          </a:xfrm>
          <a:prstGeom prst="rect">
            <a:avLst/>
          </a:prstGeom>
        </p:spPr>
      </p:pic>
      <p:sp>
        <p:nvSpPr>
          <p:cNvPr id="2" name="Title 1">
            <a:extLst>
              <a:ext uri="{FF2B5EF4-FFF2-40B4-BE49-F238E27FC236}">
                <a16:creationId xmlns:a16="http://schemas.microsoft.com/office/drawing/2014/main" id="{E765A3D3-1D4E-4746-853C-68058B041C5A}"/>
              </a:ext>
            </a:extLst>
          </p:cNvPr>
          <p:cNvSpPr>
            <a:spLocks noGrp="1"/>
          </p:cNvSpPr>
          <p:nvPr>
            <p:ph type="ctrTitle"/>
          </p:nvPr>
        </p:nvSpPr>
        <p:spPr/>
        <p:txBody>
          <a:bodyPr anchor="t">
            <a:normAutofit/>
          </a:bodyPr>
          <a:lstStyle/>
          <a:p>
            <a:pPr algn="l"/>
            <a:br>
              <a:rPr lang="en-US" sz="5400" b="1" dirty="0"/>
            </a:br>
            <a:r>
              <a:rPr lang="en-US" sz="6000" b="1" dirty="0"/>
              <a:t>Portal </a:t>
            </a:r>
            <a:br>
              <a:rPr lang="en-US" sz="5400" b="1" dirty="0"/>
            </a:br>
            <a:r>
              <a:rPr lang="en-US" sz="4400" b="1" dirty="0">
                <a:solidFill>
                  <a:schemeClr val="tx1"/>
                </a:solidFill>
              </a:rPr>
              <a:t>In-App training resources</a:t>
            </a:r>
          </a:p>
        </p:txBody>
      </p:sp>
    </p:spTree>
    <p:extLst>
      <p:ext uri="{BB962C8B-B14F-4D97-AF65-F5344CB8AC3E}">
        <p14:creationId xmlns:p14="http://schemas.microsoft.com/office/powerpoint/2010/main" val="2645507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44E8-7E38-4BA3-8846-3B5D1694BBB3}"/>
              </a:ext>
            </a:extLst>
          </p:cNvPr>
          <p:cNvSpPr>
            <a:spLocks noGrp="1"/>
          </p:cNvSpPr>
          <p:nvPr>
            <p:ph type="title"/>
          </p:nvPr>
        </p:nvSpPr>
        <p:spPr>
          <a:xfrm>
            <a:off x="534353" y="535518"/>
            <a:ext cx="6703695" cy="911317"/>
          </a:xfrm>
          <a:solidFill>
            <a:srgbClr val="1B2A56"/>
          </a:solidFill>
        </p:spPr>
        <p:txBody>
          <a:bodyPr>
            <a:normAutofit fontScale="90000"/>
          </a:bodyPr>
          <a:lstStyle/>
          <a:p>
            <a:pPr algn="r"/>
            <a:br>
              <a:rPr lang="en-US" dirty="0">
                <a:solidFill>
                  <a:schemeClr val="bg1"/>
                </a:solidFill>
                <a:latin typeface="Arial Black" panose="020B0A04020102020204" pitchFamily="34" charset="0"/>
              </a:rPr>
            </a:br>
            <a:br>
              <a:rPr lang="en-US" dirty="0">
                <a:solidFill>
                  <a:schemeClr val="bg1"/>
                </a:solidFill>
                <a:latin typeface="Arial Black" panose="020B0A04020102020204" pitchFamily="34" charset="0"/>
              </a:rPr>
            </a:br>
            <a:r>
              <a:rPr lang="en-US" sz="3100" dirty="0">
                <a:solidFill>
                  <a:schemeClr val="bg1"/>
                </a:solidFill>
                <a:latin typeface="Arial Black" panose="020B0A04020102020204" pitchFamily="34" charset="0"/>
              </a:rPr>
              <a:t>Training</a:t>
            </a:r>
            <a:r>
              <a:rPr lang="en-US" dirty="0">
                <a:solidFill>
                  <a:schemeClr val="bg1"/>
                </a:solidFill>
                <a:latin typeface="Arial Black" panose="020B0A04020102020204" pitchFamily="34" charset="0"/>
              </a:rPr>
              <a:t> Resources</a:t>
            </a:r>
            <a:br>
              <a:rPr lang="en-US" dirty="0">
                <a:solidFill>
                  <a:schemeClr val="bg1"/>
                </a:solidFill>
                <a:latin typeface="Arial Black" panose="020B0A04020102020204" pitchFamily="34" charset="0"/>
              </a:rPr>
            </a:br>
            <a:endParaRPr lang="en-US" dirty="0">
              <a:solidFill>
                <a:schemeClr val="bg1"/>
              </a:solidFill>
            </a:endParaRPr>
          </a:p>
        </p:txBody>
      </p:sp>
      <p:sp>
        <p:nvSpPr>
          <p:cNvPr id="7" name="Title 2">
            <a:extLst>
              <a:ext uri="{FF2B5EF4-FFF2-40B4-BE49-F238E27FC236}">
                <a16:creationId xmlns:a16="http://schemas.microsoft.com/office/drawing/2014/main" id="{ADF29652-A503-406A-B8D5-39A305EFBBBB}"/>
              </a:ext>
            </a:extLst>
          </p:cNvPr>
          <p:cNvSpPr txBox="1">
            <a:spLocks/>
          </p:cNvSpPr>
          <p:nvPr/>
        </p:nvSpPr>
        <p:spPr>
          <a:xfrm>
            <a:off x="534988" y="1490133"/>
            <a:ext cx="6702425" cy="2545646"/>
          </a:xfrm>
          <a:prstGeom prst="rect">
            <a:avLst/>
          </a:prstGeom>
        </p:spPr>
        <p:txBody>
          <a:bodyPr vert="horz" lIns="91440" tIns="45720" rIns="91440" bIns="45720" rtlCol="0" anchor="ctr">
            <a:normAutofit fontScale="97500"/>
          </a:bodyPr>
          <a:lstStyle>
            <a:lvl1pPr algn="l" defTabSz="582930" rtl="0" eaLnBrk="1" latinLnBrk="0" hangingPunct="1">
              <a:lnSpc>
                <a:spcPct val="90000"/>
              </a:lnSpc>
              <a:spcBef>
                <a:spcPct val="0"/>
              </a:spcBef>
              <a:buNone/>
              <a:defRPr sz="2805" kern="1200">
                <a:solidFill>
                  <a:schemeClr val="tx1"/>
                </a:solidFill>
                <a:latin typeface="+mj-lt"/>
                <a:ea typeface="+mj-ea"/>
                <a:cs typeface="+mj-cs"/>
              </a:defRPr>
            </a:lvl1pPr>
          </a:lstStyle>
          <a:p>
            <a:pPr algn="ctr"/>
            <a:br>
              <a:rPr lang="en-US" sz="1800" dirty="0"/>
            </a:br>
            <a:r>
              <a:rPr lang="en-US" sz="1800" dirty="0"/>
              <a:t> </a:t>
            </a:r>
            <a:br>
              <a:rPr lang="en-US" sz="1800" dirty="0"/>
            </a:br>
            <a:br>
              <a:rPr lang="en-US" dirty="0"/>
            </a:br>
            <a:endParaRPr lang="en-US" dirty="0"/>
          </a:p>
        </p:txBody>
      </p:sp>
      <p:sp>
        <p:nvSpPr>
          <p:cNvPr id="9" name="Rectangle 8">
            <a:extLst>
              <a:ext uri="{FF2B5EF4-FFF2-40B4-BE49-F238E27FC236}">
                <a16:creationId xmlns:a16="http://schemas.microsoft.com/office/drawing/2014/main" id="{00CD57CC-6EC7-4155-B8F1-396192A592E1}"/>
              </a:ext>
            </a:extLst>
          </p:cNvPr>
          <p:cNvSpPr/>
          <p:nvPr/>
        </p:nvSpPr>
        <p:spPr>
          <a:xfrm>
            <a:off x="534353" y="1772727"/>
            <a:ext cx="6702425" cy="1815882"/>
          </a:xfrm>
          <a:prstGeom prst="rect">
            <a:avLst/>
          </a:prstGeom>
        </p:spPr>
        <p:txBody>
          <a:bodyPr wrap="square">
            <a:spAutoFit/>
          </a:bodyPr>
          <a:lstStyle/>
          <a:p>
            <a:pPr lvl="0" algn="ctr"/>
            <a:r>
              <a:rPr lang="en-US" sz="1600" dirty="0">
                <a:solidFill>
                  <a:prstClr val="black"/>
                </a:solidFill>
                <a:latin typeface="+mj-lt"/>
              </a:rPr>
              <a:t>Now that you have created a Username and Password, you’re ready to Login and begin using the TruckIT Web Portal.</a:t>
            </a:r>
          </a:p>
          <a:p>
            <a:pPr lvl="0" algn="ctr"/>
            <a:endParaRPr lang="en-US" sz="1600" dirty="0">
              <a:solidFill>
                <a:prstClr val="black"/>
              </a:solidFill>
              <a:latin typeface="+mj-lt"/>
            </a:endParaRPr>
          </a:p>
          <a:p>
            <a:pPr lvl="0" algn="ctr"/>
            <a:r>
              <a:rPr lang="en-US" sz="1600" dirty="0">
                <a:solidFill>
                  <a:prstClr val="black"/>
                </a:solidFill>
                <a:latin typeface="+mj-lt"/>
              </a:rPr>
              <a:t>We want you to be operating at full-speed, so we’ve created an arsenal of training resources suited to different learning styles.  TruckIT training is always at your fingertips in our Help and Resource Centers which includes; workflow guides, tool tip icons, video tutorials and gifs.</a:t>
            </a:r>
            <a:endParaRPr lang="en-US" dirty="0">
              <a:latin typeface="+mj-lt"/>
            </a:endParaRPr>
          </a:p>
        </p:txBody>
      </p:sp>
      <p:pic>
        <p:nvPicPr>
          <p:cNvPr id="10" name="Picture 9">
            <a:extLst>
              <a:ext uri="{FF2B5EF4-FFF2-40B4-BE49-F238E27FC236}">
                <a16:creationId xmlns:a16="http://schemas.microsoft.com/office/drawing/2014/main" id="{FFC672F5-8055-42D7-AA6E-D4E1E5F15F4A}"/>
              </a:ext>
            </a:extLst>
          </p:cNvPr>
          <p:cNvPicPr>
            <a:picLocks noChangeAspect="1"/>
          </p:cNvPicPr>
          <p:nvPr/>
        </p:nvPicPr>
        <p:blipFill rotWithShape="1">
          <a:blip r:embed="rId2">
            <a:alphaModFix/>
          </a:blip>
          <a:srcRect r="74249"/>
          <a:stretch/>
        </p:blipFill>
        <p:spPr>
          <a:xfrm>
            <a:off x="7094276" y="9246914"/>
            <a:ext cx="487001" cy="551935"/>
          </a:xfrm>
          <a:prstGeom prst="rect">
            <a:avLst/>
          </a:prstGeom>
        </p:spPr>
      </p:pic>
      <p:sp>
        <p:nvSpPr>
          <p:cNvPr id="13" name="Rectangle 12">
            <a:extLst>
              <a:ext uri="{FF2B5EF4-FFF2-40B4-BE49-F238E27FC236}">
                <a16:creationId xmlns:a16="http://schemas.microsoft.com/office/drawing/2014/main" id="{D9DBBBAA-919C-4389-A496-FF365CDE7215}"/>
              </a:ext>
            </a:extLst>
          </p:cNvPr>
          <p:cNvSpPr/>
          <p:nvPr/>
        </p:nvSpPr>
        <p:spPr>
          <a:xfrm>
            <a:off x="312516" y="3767560"/>
            <a:ext cx="7296195" cy="6370975"/>
          </a:xfrm>
          <a:prstGeom prst="rect">
            <a:avLst/>
          </a:prstGeom>
        </p:spPr>
        <p:txBody>
          <a:bodyPr wrap="square">
            <a:spAutoFit/>
          </a:bodyPr>
          <a:lstStyle/>
          <a:p>
            <a:pPr lvl="0"/>
            <a:r>
              <a:rPr lang="en-US" b="1" dirty="0">
                <a:solidFill>
                  <a:prstClr val="black"/>
                </a:solidFill>
                <a:latin typeface="Barlow Condensed" panose="00000506000000000000" pitchFamily="2" charset="0"/>
              </a:rPr>
              <a:t>Resource Center</a:t>
            </a:r>
          </a:p>
          <a:p>
            <a:r>
              <a:rPr lang="en-US" sz="1600" dirty="0">
                <a:latin typeface="+mj-lt"/>
              </a:rPr>
              <a:t>Instead of lengthy webinars, we have animated gifs and concise on-demand video tutorials for the Web Portal and Mobile App.  The gif’s are categorized by each portal tab so you can easily locate workflows for assistance. </a:t>
            </a: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p:txBody>
      </p:sp>
      <p:pic>
        <p:nvPicPr>
          <p:cNvPr id="4" name="Picture 3">
            <a:extLst>
              <a:ext uri="{FF2B5EF4-FFF2-40B4-BE49-F238E27FC236}">
                <a16:creationId xmlns:a16="http://schemas.microsoft.com/office/drawing/2014/main" id="{C61174E9-1E9D-43DF-8714-2822CE708657}"/>
              </a:ext>
            </a:extLst>
          </p:cNvPr>
          <p:cNvPicPr>
            <a:picLocks noChangeAspect="1"/>
          </p:cNvPicPr>
          <p:nvPr/>
        </p:nvPicPr>
        <p:blipFill>
          <a:blip r:embed="rId3"/>
          <a:stretch>
            <a:fillRect/>
          </a:stretch>
        </p:blipFill>
        <p:spPr>
          <a:xfrm>
            <a:off x="810587" y="5075498"/>
            <a:ext cx="5805920" cy="4561305"/>
          </a:xfrm>
          <a:prstGeom prst="rect">
            <a:avLst/>
          </a:prstGeom>
        </p:spPr>
      </p:pic>
    </p:spTree>
    <p:extLst>
      <p:ext uri="{BB962C8B-B14F-4D97-AF65-F5344CB8AC3E}">
        <p14:creationId xmlns:p14="http://schemas.microsoft.com/office/powerpoint/2010/main" val="2704680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60A7-6F3F-4A5A-AA18-0FA77BBB53BB}"/>
              </a:ext>
            </a:extLst>
          </p:cNvPr>
          <p:cNvSpPr>
            <a:spLocks noGrp="1"/>
          </p:cNvSpPr>
          <p:nvPr>
            <p:ph type="title"/>
          </p:nvPr>
        </p:nvSpPr>
        <p:spPr>
          <a:xfrm>
            <a:off x="534353" y="535518"/>
            <a:ext cx="6703695" cy="869949"/>
          </a:xfrm>
          <a:solidFill>
            <a:srgbClr val="1B2A56"/>
          </a:solidFill>
        </p:spPr>
        <p:txBody>
          <a:bodyPr/>
          <a:lstStyle/>
          <a:p>
            <a:pPr algn="r"/>
            <a:r>
              <a:rPr lang="en-US" dirty="0">
                <a:solidFill>
                  <a:schemeClr val="bg1"/>
                </a:solidFill>
                <a:latin typeface="Arial Black" panose="020B0A04020102020204" pitchFamily="34" charset="0"/>
              </a:rPr>
              <a:t>TRAINING RESOURCES</a:t>
            </a:r>
            <a:br>
              <a:rPr lang="en-US" dirty="0">
                <a:solidFill>
                  <a:schemeClr val="bg1"/>
                </a:solidFill>
                <a:latin typeface="Arial Black" panose="020B0A04020102020204" pitchFamily="34" charset="0"/>
              </a:rPr>
            </a:br>
            <a:r>
              <a:rPr lang="en-US" i="1" dirty="0">
                <a:solidFill>
                  <a:schemeClr val="bg1">
                    <a:lumMod val="75000"/>
                  </a:schemeClr>
                </a:solidFill>
              </a:rPr>
              <a:t>Continued</a:t>
            </a:r>
          </a:p>
        </p:txBody>
      </p:sp>
      <p:sp>
        <p:nvSpPr>
          <p:cNvPr id="9" name="Rectangle 8">
            <a:extLst>
              <a:ext uri="{FF2B5EF4-FFF2-40B4-BE49-F238E27FC236}">
                <a16:creationId xmlns:a16="http://schemas.microsoft.com/office/drawing/2014/main" id="{A2B35B53-E14E-41E4-9C3B-65E61AE68343}"/>
              </a:ext>
            </a:extLst>
          </p:cNvPr>
          <p:cNvSpPr/>
          <p:nvPr/>
        </p:nvSpPr>
        <p:spPr>
          <a:xfrm>
            <a:off x="174979" y="1698978"/>
            <a:ext cx="7433732" cy="3416320"/>
          </a:xfrm>
          <a:prstGeom prst="rect">
            <a:avLst/>
          </a:prstGeom>
        </p:spPr>
        <p:txBody>
          <a:bodyPr wrap="square">
            <a:spAutoFit/>
          </a:bodyPr>
          <a:lstStyle/>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p:txBody>
      </p:sp>
      <p:pic>
        <p:nvPicPr>
          <p:cNvPr id="2050" name="Picture 2">
            <a:extLst>
              <a:ext uri="{FF2B5EF4-FFF2-40B4-BE49-F238E27FC236}">
                <a16:creationId xmlns:a16="http://schemas.microsoft.com/office/drawing/2014/main" id="{7CBB4DCD-66F2-4F74-B8E3-856CE6898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4867275"/>
            <a:ext cx="2781300" cy="3238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123FE3B1-FA41-4BA0-A574-B9B0A6E1891B}"/>
              </a:ext>
            </a:extLst>
          </p:cNvPr>
          <p:cNvPicPr>
            <a:picLocks noChangeAspect="1"/>
          </p:cNvPicPr>
          <p:nvPr/>
        </p:nvPicPr>
        <p:blipFill rotWithShape="1">
          <a:blip r:embed="rId3">
            <a:alphaModFix/>
          </a:blip>
          <a:srcRect r="74249"/>
          <a:stretch/>
        </p:blipFill>
        <p:spPr>
          <a:xfrm>
            <a:off x="7034251" y="9408167"/>
            <a:ext cx="487001" cy="551935"/>
          </a:xfrm>
          <a:prstGeom prst="rect">
            <a:avLst/>
          </a:prstGeom>
        </p:spPr>
      </p:pic>
      <p:sp>
        <p:nvSpPr>
          <p:cNvPr id="13" name="TextBox 12">
            <a:extLst>
              <a:ext uri="{FF2B5EF4-FFF2-40B4-BE49-F238E27FC236}">
                <a16:creationId xmlns:a16="http://schemas.microsoft.com/office/drawing/2014/main" id="{2F809DAB-9581-4AE7-91FB-54D5843389E0}"/>
              </a:ext>
            </a:extLst>
          </p:cNvPr>
          <p:cNvSpPr txBox="1"/>
          <p:nvPr/>
        </p:nvSpPr>
        <p:spPr>
          <a:xfrm>
            <a:off x="534353" y="1979270"/>
            <a:ext cx="6393095" cy="3970318"/>
          </a:xfrm>
          <a:prstGeom prst="rect">
            <a:avLst/>
          </a:prstGeom>
          <a:noFill/>
        </p:spPr>
        <p:txBody>
          <a:bodyPr wrap="square">
            <a:spAutoFit/>
          </a:bodyPr>
          <a:lstStyle/>
          <a:p>
            <a:pPr lvl="0"/>
            <a:r>
              <a:rPr lang="en-US" b="1" dirty="0">
                <a:solidFill>
                  <a:prstClr val="black"/>
                </a:solidFill>
                <a:latin typeface="Barlow Condensed" panose="00000506000000000000" pitchFamily="2" charset="0"/>
              </a:rPr>
              <a:t>Additional Resources</a:t>
            </a:r>
          </a:p>
          <a:p>
            <a:pPr lvl="0"/>
            <a:r>
              <a:rPr lang="en-US" sz="1800" dirty="0">
                <a:solidFill>
                  <a:prstClr val="black"/>
                </a:solidFill>
                <a:latin typeface="+mj-lt"/>
              </a:rPr>
              <a:t>Additional resources are available by clicking the orange question mark icon located at the lower</a:t>
            </a:r>
          </a:p>
          <a:p>
            <a:pPr lvl="0"/>
            <a:r>
              <a:rPr lang="en-US" sz="1800" dirty="0">
                <a:solidFill>
                  <a:prstClr val="black"/>
                </a:solidFill>
                <a:latin typeface="+mj-lt"/>
              </a:rPr>
              <a:t>left-hand corner of your screen.</a:t>
            </a:r>
          </a:p>
          <a:p>
            <a:pPr lvl="0"/>
            <a:endParaRPr lang="en-US" dirty="0">
              <a:solidFill>
                <a:prstClr val="black"/>
              </a:solidFill>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endParaRPr lang="en-US" b="1" dirty="0">
              <a:solidFill>
                <a:prstClr val="black"/>
              </a:solidFill>
              <a:latin typeface="Barlow Condensed" panose="00000506000000000000" pitchFamily="2" charset="0"/>
            </a:endParaRPr>
          </a:p>
          <a:p>
            <a:pPr lvl="0"/>
            <a:r>
              <a:rPr lang="en-US" b="1" dirty="0">
                <a:solidFill>
                  <a:prstClr val="black"/>
                </a:solidFill>
                <a:latin typeface="Barlow Condensed" panose="00000506000000000000" pitchFamily="2" charset="0"/>
              </a:rPr>
              <a:t>Workflow Guides</a:t>
            </a:r>
          </a:p>
          <a:p>
            <a:pPr lvl="0"/>
            <a:r>
              <a:rPr lang="en-US" sz="1800" dirty="0">
                <a:solidFill>
                  <a:prstClr val="black"/>
                </a:solidFill>
                <a:latin typeface="+mj-lt"/>
              </a:rPr>
              <a:t>Workflow guides walk you through the necessary steps to perform </a:t>
            </a:r>
          </a:p>
          <a:p>
            <a:pPr lvl="0"/>
            <a:r>
              <a:rPr lang="en-US" sz="1800" dirty="0">
                <a:solidFill>
                  <a:prstClr val="black"/>
                </a:solidFill>
                <a:latin typeface="+mj-lt"/>
              </a:rPr>
              <a:t>tasks in the portal by highlighting tabs, buttons and data fields.</a:t>
            </a:r>
          </a:p>
        </p:txBody>
      </p:sp>
      <p:pic>
        <p:nvPicPr>
          <p:cNvPr id="7" name="Picture 6">
            <a:extLst>
              <a:ext uri="{FF2B5EF4-FFF2-40B4-BE49-F238E27FC236}">
                <a16:creationId xmlns:a16="http://schemas.microsoft.com/office/drawing/2014/main" id="{13B5DA27-AADC-4E0E-AE18-F4780A9755EB}"/>
              </a:ext>
            </a:extLst>
          </p:cNvPr>
          <p:cNvPicPr>
            <a:picLocks noChangeAspect="1"/>
          </p:cNvPicPr>
          <p:nvPr/>
        </p:nvPicPr>
        <p:blipFill>
          <a:blip r:embed="rId4"/>
          <a:stretch>
            <a:fillRect/>
          </a:stretch>
        </p:blipFill>
        <p:spPr>
          <a:xfrm>
            <a:off x="799593" y="6452867"/>
            <a:ext cx="6127855" cy="2304118"/>
          </a:xfrm>
          <a:prstGeom prst="rect">
            <a:avLst/>
          </a:prstGeom>
        </p:spPr>
      </p:pic>
      <p:pic>
        <p:nvPicPr>
          <p:cNvPr id="10" name="Picture 9">
            <a:extLst>
              <a:ext uri="{FF2B5EF4-FFF2-40B4-BE49-F238E27FC236}">
                <a16:creationId xmlns:a16="http://schemas.microsoft.com/office/drawing/2014/main" id="{570A1287-3FAF-4276-9283-4B37C277C6C7}"/>
              </a:ext>
            </a:extLst>
          </p:cNvPr>
          <p:cNvPicPr>
            <a:picLocks noChangeAspect="1"/>
          </p:cNvPicPr>
          <p:nvPr/>
        </p:nvPicPr>
        <p:blipFill>
          <a:blip r:embed="rId5"/>
          <a:stretch>
            <a:fillRect/>
          </a:stretch>
        </p:blipFill>
        <p:spPr>
          <a:xfrm>
            <a:off x="4121497" y="2657663"/>
            <a:ext cx="1774090" cy="2133785"/>
          </a:xfrm>
          <a:prstGeom prst="rect">
            <a:avLst/>
          </a:prstGeom>
        </p:spPr>
      </p:pic>
    </p:spTree>
    <p:extLst>
      <p:ext uri="{BB962C8B-B14F-4D97-AF65-F5344CB8AC3E}">
        <p14:creationId xmlns:p14="http://schemas.microsoft.com/office/powerpoint/2010/main" val="702979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DBEF2EBC-23AA-44CD-B645-D396F00C8F7B}"/>
              </a:ext>
            </a:extLst>
          </p:cNvPr>
          <p:cNvPicPr>
            <a:picLocks noChangeAspect="1"/>
          </p:cNvPicPr>
          <p:nvPr/>
        </p:nvPicPr>
        <p:blipFill>
          <a:blip r:embed="rId2"/>
          <a:stretch>
            <a:fillRect/>
          </a:stretch>
        </p:blipFill>
        <p:spPr>
          <a:xfrm>
            <a:off x="1041722" y="2612188"/>
            <a:ext cx="549797" cy="644898"/>
          </a:xfrm>
          <a:prstGeom prst="rect">
            <a:avLst/>
          </a:prstGeom>
        </p:spPr>
      </p:pic>
      <p:sp>
        <p:nvSpPr>
          <p:cNvPr id="2" name="Title 1">
            <a:extLst>
              <a:ext uri="{FF2B5EF4-FFF2-40B4-BE49-F238E27FC236}">
                <a16:creationId xmlns:a16="http://schemas.microsoft.com/office/drawing/2014/main" id="{FE6260A7-6F3F-4A5A-AA18-0FA77BBB53BB}"/>
              </a:ext>
            </a:extLst>
          </p:cNvPr>
          <p:cNvSpPr>
            <a:spLocks noGrp="1"/>
          </p:cNvSpPr>
          <p:nvPr>
            <p:ph type="title"/>
          </p:nvPr>
        </p:nvSpPr>
        <p:spPr>
          <a:xfrm>
            <a:off x="534353" y="535518"/>
            <a:ext cx="6703695" cy="869949"/>
          </a:xfrm>
          <a:solidFill>
            <a:srgbClr val="1B2A56"/>
          </a:solidFill>
        </p:spPr>
        <p:txBody>
          <a:bodyPr/>
          <a:lstStyle/>
          <a:p>
            <a:pPr algn="r"/>
            <a:r>
              <a:rPr lang="en-US" dirty="0">
                <a:solidFill>
                  <a:schemeClr val="bg1"/>
                </a:solidFill>
                <a:latin typeface="Arial Black" panose="020B0A04020102020204" pitchFamily="34" charset="0"/>
              </a:rPr>
              <a:t>TRAINING RESOURCES</a:t>
            </a:r>
            <a:br>
              <a:rPr lang="en-US" dirty="0">
                <a:solidFill>
                  <a:schemeClr val="bg1"/>
                </a:solidFill>
                <a:latin typeface="Arial Black" panose="020B0A04020102020204" pitchFamily="34" charset="0"/>
              </a:rPr>
            </a:br>
            <a:r>
              <a:rPr lang="en-US" i="1" dirty="0">
                <a:solidFill>
                  <a:schemeClr val="bg1">
                    <a:lumMod val="75000"/>
                  </a:schemeClr>
                </a:solidFill>
              </a:rPr>
              <a:t>Continued</a:t>
            </a:r>
          </a:p>
        </p:txBody>
      </p:sp>
      <p:sp>
        <p:nvSpPr>
          <p:cNvPr id="9" name="Rectangle 8">
            <a:extLst>
              <a:ext uri="{FF2B5EF4-FFF2-40B4-BE49-F238E27FC236}">
                <a16:creationId xmlns:a16="http://schemas.microsoft.com/office/drawing/2014/main" id="{A2B35B53-E14E-41E4-9C3B-65E61AE68343}"/>
              </a:ext>
            </a:extLst>
          </p:cNvPr>
          <p:cNvSpPr/>
          <p:nvPr/>
        </p:nvSpPr>
        <p:spPr>
          <a:xfrm>
            <a:off x="251148" y="1794076"/>
            <a:ext cx="2196898" cy="87100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Barlow Condensed" panose="00000506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Barlow Condensed" panose="00000506000000000000" pitchFamily="2" charset="0"/>
                <a:ea typeface="+mn-ea"/>
                <a:cs typeface="+mn-cs"/>
              </a:rPr>
              <a:t>Tool Tip Icons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Barlow Condensed" panose="00000506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solidFill>
              <a:latin typeface="Calibri Light"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rPr>
              <a:t>There are question mark icons strategically located within the portal.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rPr>
              <a:t>When hovering over the question mark icons, Tool Tip bubbles will appear explaining the button or icon and related the workflow.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rPr>
              <a:t>For more complex tasks, the bubble will include gif’s and PRO TIPS.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Barlow Condensed" panose="00000506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Barlow Condensed" panose="00000506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Barlow Condensed" panose="00000506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Barlow Condensed" panose="00000506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Barlow Condensed" panose="00000506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Barlow Condensed" panose="00000506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Barlow Condensed" panose="00000506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Barlow Condensed" panose="00000506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Barlow Condensed" panose="00000506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Barlow Condensed" panose="00000506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Barlow Condensed" panose="00000506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Barlow Condensed" panose="00000506000000000000" pitchFamily="2" charset="0"/>
              <a:ea typeface="+mn-ea"/>
              <a:cs typeface="+mn-cs"/>
            </a:endParaRPr>
          </a:p>
        </p:txBody>
      </p:sp>
      <p:pic>
        <p:nvPicPr>
          <p:cNvPr id="2050" name="Picture 2">
            <a:extLst>
              <a:ext uri="{FF2B5EF4-FFF2-40B4-BE49-F238E27FC236}">
                <a16:creationId xmlns:a16="http://schemas.microsoft.com/office/drawing/2014/main" id="{7CBB4DCD-66F2-4F74-B8E3-856CE6898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4867275"/>
            <a:ext cx="2781300" cy="3238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EA36CFAA-22E1-42E1-B9F8-88E8BB0F0A92}"/>
              </a:ext>
            </a:extLst>
          </p:cNvPr>
          <p:cNvPicPr>
            <a:picLocks noChangeAspect="1"/>
          </p:cNvPicPr>
          <p:nvPr/>
        </p:nvPicPr>
        <p:blipFill>
          <a:blip r:embed="rId4"/>
          <a:stretch>
            <a:fillRect/>
          </a:stretch>
        </p:blipFill>
        <p:spPr>
          <a:xfrm>
            <a:off x="2656390" y="5118550"/>
            <a:ext cx="4760384" cy="4152752"/>
          </a:xfrm>
          <a:prstGeom prst="rect">
            <a:avLst/>
          </a:prstGeom>
          <a:ln>
            <a:solidFill>
              <a:schemeClr val="tx1"/>
            </a:solidFill>
          </a:ln>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3239D02-92CC-4F8C-B76F-84A0834694F5}"/>
              </a:ext>
            </a:extLst>
          </p:cNvPr>
          <p:cNvPicPr>
            <a:picLocks noChangeAspect="1"/>
          </p:cNvPicPr>
          <p:nvPr/>
        </p:nvPicPr>
        <p:blipFill>
          <a:blip r:embed="rId5"/>
          <a:stretch>
            <a:fillRect/>
          </a:stretch>
        </p:blipFill>
        <p:spPr>
          <a:xfrm>
            <a:off x="2830970" y="2019308"/>
            <a:ext cx="4570083" cy="2595300"/>
          </a:xfrm>
          <a:prstGeom prst="rect">
            <a:avLst/>
          </a:prstGeom>
          <a:ln>
            <a:solidFill>
              <a:schemeClr val="tx1"/>
            </a:solidFill>
          </a:ln>
          <a:effectLst>
            <a:outerShdw blurRad="50800" dist="38100" dir="8100000" algn="tr" rotWithShape="0">
              <a:prstClr val="black">
                <a:alpha val="40000"/>
              </a:prstClr>
            </a:outerShdw>
          </a:effectLst>
        </p:spPr>
      </p:pic>
      <p:pic>
        <p:nvPicPr>
          <p:cNvPr id="21" name="Picture 20">
            <a:extLst>
              <a:ext uri="{FF2B5EF4-FFF2-40B4-BE49-F238E27FC236}">
                <a16:creationId xmlns:a16="http://schemas.microsoft.com/office/drawing/2014/main" id="{123FE3B1-FA41-4BA0-A574-B9B0A6E1891B}"/>
              </a:ext>
            </a:extLst>
          </p:cNvPr>
          <p:cNvPicPr>
            <a:picLocks noChangeAspect="1"/>
          </p:cNvPicPr>
          <p:nvPr/>
        </p:nvPicPr>
        <p:blipFill rotWithShape="1">
          <a:blip r:embed="rId6">
            <a:alphaModFix/>
          </a:blip>
          <a:srcRect r="74249"/>
          <a:stretch/>
        </p:blipFill>
        <p:spPr>
          <a:xfrm>
            <a:off x="7034251" y="9408167"/>
            <a:ext cx="487001" cy="551935"/>
          </a:xfrm>
          <a:prstGeom prst="rect">
            <a:avLst/>
          </a:prstGeom>
        </p:spPr>
      </p:pic>
    </p:spTree>
    <p:extLst>
      <p:ext uri="{BB962C8B-B14F-4D97-AF65-F5344CB8AC3E}">
        <p14:creationId xmlns:p14="http://schemas.microsoft.com/office/powerpoint/2010/main" val="2010406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4586D3-8CF7-4BA9-8F30-129EB7B9A371}"/>
              </a:ext>
            </a:extLst>
          </p:cNvPr>
          <p:cNvPicPr>
            <a:picLocks noChangeAspect="1"/>
          </p:cNvPicPr>
          <p:nvPr/>
        </p:nvPicPr>
        <p:blipFill>
          <a:blip r:embed="rId2">
            <a:alphaModFix amt="71000"/>
          </a:blip>
          <a:stretch>
            <a:fillRect/>
          </a:stretch>
        </p:blipFill>
        <p:spPr>
          <a:xfrm>
            <a:off x="3023834" y="4010339"/>
            <a:ext cx="5371042" cy="6090432"/>
          </a:xfrm>
          <a:prstGeom prst="rect">
            <a:avLst/>
          </a:prstGeom>
        </p:spPr>
      </p:pic>
      <p:sp>
        <p:nvSpPr>
          <p:cNvPr id="2" name="Title 1">
            <a:extLst>
              <a:ext uri="{FF2B5EF4-FFF2-40B4-BE49-F238E27FC236}">
                <a16:creationId xmlns:a16="http://schemas.microsoft.com/office/drawing/2014/main" id="{E765A3D3-1D4E-4746-853C-68058B041C5A}"/>
              </a:ext>
            </a:extLst>
          </p:cNvPr>
          <p:cNvSpPr>
            <a:spLocks noGrp="1"/>
          </p:cNvSpPr>
          <p:nvPr>
            <p:ph type="ctrTitle"/>
          </p:nvPr>
        </p:nvSpPr>
        <p:spPr/>
        <p:txBody>
          <a:bodyPr anchor="t">
            <a:normAutofit/>
          </a:bodyPr>
          <a:lstStyle/>
          <a:p>
            <a:pPr algn="l"/>
            <a:br>
              <a:rPr lang="en-US" sz="5400" b="1" dirty="0"/>
            </a:br>
            <a:r>
              <a:rPr lang="en-US" sz="5400" b="1" dirty="0"/>
              <a:t>mobile app</a:t>
            </a:r>
            <a:br>
              <a:rPr lang="en-US" sz="5400" b="1" dirty="0"/>
            </a:br>
            <a:r>
              <a:rPr lang="en-US" sz="4400" b="1" dirty="0"/>
              <a:t>Training supplement</a:t>
            </a:r>
          </a:p>
        </p:txBody>
      </p:sp>
      <p:sp>
        <p:nvSpPr>
          <p:cNvPr id="3" name="Subtitle 2">
            <a:extLst>
              <a:ext uri="{FF2B5EF4-FFF2-40B4-BE49-F238E27FC236}">
                <a16:creationId xmlns:a16="http://schemas.microsoft.com/office/drawing/2014/main" id="{A7C8264A-18E5-45C5-A4A2-E638DDBCA183}"/>
              </a:ext>
            </a:extLst>
          </p:cNvPr>
          <p:cNvSpPr>
            <a:spLocks noGrp="1"/>
          </p:cNvSpPr>
          <p:nvPr>
            <p:ph type="subTitle" idx="1"/>
          </p:nvPr>
        </p:nvSpPr>
        <p:spPr/>
        <p:txBody>
          <a:bodyPr/>
          <a:lstStyle/>
          <a:p>
            <a:pPr algn="l"/>
            <a:endParaRPr lang="en-US" dirty="0"/>
          </a:p>
        </p:txBody>
      </p:sp>
    </p:spTree>
    <p:extLst>
      <p:ext uri="{BB962C8B-B14F-4D97-AF65-F5344CB8AC3E}">
        <p14:creationId xmlns:p14="http://schemas.microsoft.com/office/powerpoint/2010/main" val="3335540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EE5E4-89B2-4BB0-BF72-7502359172B1}"/>
              </a:ext>
            </a:extLst>
          </p:cNvPr>
          <p:cNvSpPr>
            <a:spLocks noGrp="1"/>
          </p:cNvSpPr>
          <p:nvPr>
            <p:ph type="title"/>
          </p:nvPr>
        </p:nvSpPr>
        <p:spPr>
          <a:xfrm>
            <a:off x="534353" y="188786"/>
            <a:ext cx="6703695" cy="884364"/>
          </a:xfrm>
          <a:solidFill>
            <a:srgbClr val="1B2A56"/>
          </a:solidFill>
        </p:spPr>
        <p:txBody>
          <a:bodyPr/>
          <a:lstStyle/>
          <a:p>
            <a:pPr algn="r"/>
            <a:r>
              <a:rPr lang="en-US" dirty="0">
                <a:solidFill>
                  <a:schemeClr val="bg1"/>
                </a:solidFill>
                <a:latin typeface="Arial Black" panose="020B0A04020102020204" pitchFamily="34" charset="0"/>
              </a:rPr>
              <a:t>TRUCKIT MOBILE APP</a:t>
            </a:r>
            <a:br>
              <a:rPr lang="en-US" dirty="0">
                <a:solidFill>
                  <a:schemeClr val="bg1"/>
                </a:solidFill>
              </a:rPr>
            </a:br>
            <a:endParaRPr lang="en-US" dirty="0">
              <a:solidFill>
                <a:schemeClr val="bg1">
                  <a:lumMod val="75000"/>
                </a:schemeClr>
              </a:solidFill>
            </a:endParaRPr>
          </a:p>
        </p:txBody>
      </p:sp>
      <p:sp>
        <p:nvSpPr>
          <p:cNvPr id="5" name="Rectangle 4">
            <a:extLst>
              <a:ext uri="{FF2B5EF4-FFF2-40B4-BE49-F238E27FC236}">
                <a16:creationId xmlns:a16="http://schemas.microsoft.com/office/drawing/2014/main" id="{0E13C093-71FD-4108-AAE4-893894C64D3F}"/>
              </a:ext>
            </a:extLst>
          </p:cNvPr>
          <p:cNvSpPr/>
          <p:nvPr/>
        </p:nvSpPr>
        <p:spPr>
          <a:xfrm flipH="1">
            <a:off x="110211" y="1073150"/>
            <a:ext cx="6785888" cy="17348176"/>
          </a:xfrm>
          <a:prstGeom prst="rect">
            <a:avLst/>
          </a:prstGeom>
        </p:spPr>
        <p:txBody>
          <a:bodyPr wrap="square">
            <a:spAutoFit/>
          </a:bodyPr>
          <a:lstStyle/>
          <a:p>
            <a:pPr lvl="0"/>
            <a:r>
              <a:rPr lang="en-US" sz="2400" b="1" dirty="0">
                <a:solidFill>
                  <a:schemeClr val="accent2"/>
                </a:solidFill>
                <a:latin typeface="Barlow Condensed" panose="00000506000000000000" pitchFamily="2" charset="0"/>
              </a:rPr>
              <a:t>Features and Functionality</a:t>
            </a:r>
          </a:p>
          <a:p>
            <a:pPr lvl="0"/>
            <a:endParaRPr lang="en-US" b="1" dirty="0">
              <a:latin typeface="Barlow Condensed" panose="00000506000000000000" pitchFamily="2" charset="0"/>
            </a:endParaRPr>
          </a:p>
          <a:p>
            <a:pPr lvl="0"/>
            <a:r>
              <a:rPr lang="en-US" sz="2400" b="1" dirty="0">
                <a:solidFill>
                  <a:srgbClr val="002060"/>
                </a:solidFill>
                <a:latin typeface="Barlow Condensed" panose="00000506000000000000" pitchFamily="2" charset="0"/>
              </a:rPr>
              <a:t>Dispatched jobs delivered to drivers via the TruckIT app.</a:t>
            </a:r>
            <a:endParaRPr lang="en-US" b="1" dirty="0">
              <a:latin typeface="Barlow Condensed" panose="00000506000000000000" pitchFamily="2" charset="0"/>
            </a:endParaRPr>
          </a:p>
          <a:p>
            <a:pPr lvl="0"/>
            <a:r>
              <a:rPr lang="en-US" b="1" dirty="0">
                <a:latin typeface="Barlow Condensed" panose="00000506000000000000" pitchFamily="2" charset="0"/>
              </a:rPr>
              <a:t>My Jobs</a:t>
            </a:r>
          </a:p>
          <a:p>
            <a:pPr marL="742950" lvl="1" indent="-285750">
              <a:buFont typeface="Arial" panose="020B0604020202020204" pitchFamily="34" charset="0"/>
              <a:buChar char="•"/>
            </a:pPr>
            <a:r>
              <a:rPr lang="en-US" dirty="0">
                <a:latin typeface="Barlow Condensed" panose="00000506000000000000" pitchFamily="2" charset="0"/>
              </a:rPr>
              <a:t>Map</a:t>
            </a:r>
          </a:p>
          <a:p>
            <a:pPr marL="742950" lvl="1" indent="-285750">
              <a:buFont typeface="Arial" panose="020B0604020202020204" pitchFamily="34" charset="0"/>
              <a:buChar char="•"/>
            </a:pPr>
            <a:r>
              <a:rPr lang="en-US" dirty="0">
                <a:latin typeface="Barlow Condensed" panose="00000506000000000000" pitchFamily="2" charset="0"/>
              </a:rPr>
              <a:t>Site Details</a:t>
            </a:r>
          </a:p>
          <a:p>
            <a:pPr marL="742950" lvl="1" indent="-285750">
              <a:buFont typeface="Arial" panose="020B0604020202020204" pitchFamily="34" charset="0"/>
              <a:buChar char="•"/>
            </a:pPr>
            <a:r>
              <a:rPr lang="en-US" dirty="0">
                <a:latin typeface="Barlow Condensed" panose="00000506000000000000" pitchFamily="2" charset="0"/>
              </a:rPr>
              <a:t>Job Details</a:t>
            </a:r>
          </a:p>
          <a:p>
            <a:pPr marL="742950" lvl="1" indent="-285750">
              <a:buFont typeface="Arial" panose="020B0604020202020204" pitchFamily="34" charset="0"/>
              <a:buChar char="•"/>
            </a:pPr>
            <a:r>
              <a:rPr lang="en-US" dirty="0">
                <a:latin typeface="Barlow Condensed" panose="00000506000000000000" pitchFamily="2" charset="0"/>
              </a:rPr>
              <a:t>Pick-Up &amp; Drop-Off Details</a:t>
            </a:r>
          </a:p>
          <a:p>
            <a:pPr lvl="0"/>
            <a:endParaRPr lang="en-US" b="1" dirty="0">
              <a:latin typeface="Barlow Condensed" panose="00000506000000000000" pitchFamily="2" charset="0"/>
            </a:endParaRPr>
          </a:p>
          <a:p>
            <a:pPr lvl="0"/>
            <a:r>
              <a:rPr lang="en-US" b="1" dirty="0">
                <a:latin typeface="Barlow Condensed" panose="00000506000000000000" pitchFamily="2" charset="0"/>
              </a:rPr>
              <a:t>My Tickets</a:t>
            </a:r>
          </a:p>
          <a:p>
            <a:pPr marL="742950" lvl="1" indent="-285750">
              <a:buFont typeface="Arial" panose="020B0604020202020204" pitchFamily="34" charset="0"/>
              <a:buChar char="•"/>
            </a:pPr>
            <a:r>
              <a:rPr lang="en-US" dirty="0">
                <a:latin typeface="Barlow Condensed" panose="00000506000000000000" pitchFamily="2" charset="0"/>
              </a:rPr>
              <a:t>Daily Tickets – Closed &amp; Open</a:t>
            </a:r>
          </a:p>
          <a:p>
            <a:pPr lvl="0"/>
            <a:endParaRPr lang="en-US" b="1" dirty="0">
              <a:latin typeface="Barlow Condensed" panose="00000506000000000000" pitchFamily="2" charset="0"/>
            </a:endParaRPr>
          </a:p>
          <a:p>
            <a:pPr lvl="0"/>
            <a:r>
              <a:rPr lang="en-US" b="1" dirty="0">
                <a:latin typeface="Barlow Condensed" panose="00000506000000000000" pitchFamily="2" charset="0"/>
              </a:rPr>
              <a:t>Notifications</a:t>
            </a:r>
          </a:p>
          <a:p>
            <a:pPr marL="742950" lvl="1" indent="-285750">
              <a:buFont typeface="Arial" panose="020B0604020202020204" pitchFamily="34" charset="0"/>
              <a:buChar char="•"/>
            </a:pPr>
            <a:r>
              <a:rPr lang="en-US" dirty="0">
                <a:latin typeface="Barlow Condensed" panose="00000506000000000000" pitchFamily="2" charset="0"/>
              </a:rPr>
              <a:t>New &amp; Unread</a:t>
            </a:r>
          </a:p>
          <a:p>
            <a:endParaRPr lang="en-US" dirty="0">
              <a:latin typeface="Barlow Condensed" panose="00000506000000000000" pitchFamily="2" charset="0"/>
            </a:endParaRPr>
          </a:p>
          <a:p>
            <a:r>
              <a:rPr lang="en-US" b="1" dirty="0">
                <a:latin typeface="Barlow Condensed" panose="00000506000000000000" pitchFamily="2" charset="0"/>
              </a:rPr>
              <a:t>Profile &amp; Settings</a:t>
            </a:r>
          </a:p>
          <a:p>
            <a:pPr marL="742950" lvl="1" indent="-285750">
              <a:buFont typeface="Arial" panose="020B0604020202020204" pitchFamily="34" charset="0"/>
              <a:buChar char="•"/>
            </a:pPr>
            <a:r>
              <a:rPr lang="en-US" dirty="0">
                <a:latin typeface="Barlow Condensed" panose="00000506000000000000" pitchFamily="2" charset="0"/>
              </a:rPr>
              <a:t>Contact Info</a:t>
            </a:r>
          </a:p>
          <a:p>
            <a:pPr marL="742950" lvl="1" indent="-285750">
              <a:buFont typeface="Arial" panose="020B0604020202020204" pitchFamily="34" charset="0"/>
              <a:buChar char="•"/>
            </a:pPr>
            <a:r>
              <a:rPr lang="en-US" dirty="0">
                <a:latin typeface="Barlow Condensed" panose="00000506000000000000" pitchFamily="2" charset="0"/>
              </a:rPr>
              <a:t>Link Management</a:t>
            </a:r>
          </a:p>
          <a:p>
            <a:pPr marL="742950" lvl="1" indent="-285750">
              <a:buFont typeface="Arial" panose="020B0604020202020204" pitchFamily="34" charset="0"/>
              <a:buChar char="•"/>
            </a:pPr>
            <a:r>
              <a:rPr lang="en-US" dirty="0">
                <a:latin typeface="Barlow Condensed" panose="00000506000000000000" pitchFamily="2" charset="0"/>
              </a:rPr>
              <a:t>Suspend Location</a:t>
            </a:r>
          </a:p>
          <a:p>
            <a:pPr marL="742950" lvl="1" indent="-285750">
              <a:buFont typeface="Arial" panose="020B0604020202020204" pitchFamily="34" charset="0"/>
              <a:buChar char="•"/>
            </a:pPr>
            <a:r>
              <a:rPr lang="en-US" dirty="0">
                <a:latin typeface="Barlow Condensed" panose="00000506000000000000" pitchFamily="2" charset="0"/>
              </a:rPr>
              <a:t>Log-Out</a:t>
            </a:r>
          </a:p>
          <a:p>
            <a:pPr lvl="0"/>
            <a:endParaRPr lang="en-US" b="1" dirty="0">
              <a:latin typeface="Barlow Condensed" panose="00000506000000000000" pitchFamily="2" charset="0"/>
            </a:endParaRPr>
          </a:p>
          <a:p>
            <a:pPr lvl="0"/>
            <a:r>
              <a:rPr lang="en-US" b="1" dirty="0">
                <a:latin typeface="Barlow Condensed" panose="00000506000000000000" pitchFamily="2" charset="0"/>
              </a:rPr>
              <a:t>TruckIT Support</a:t>
            </a:r>
          </a:p>
          <a:p>
            <a:pPr marL="742950" lvl="1" indent="-285750">
              <a:buFont typeface="Arial" panose="020B0604020202020204" pitchFamily="34" charset="0"/>
              <a:buChar char="•"/>
            </a:pPr>
            <a:r>
              <a:rPr lang="en-US" dirty="0">
                <a:latin typeface="Barlow Condensed" panose="00000506000000000000" pitchFamily="2" charset="0"/>
              </a:rPr>
              <a:t>In-App | On Call Support</a:t>
            </a:r>
          </a:p>
          <a:p>
            <a:pPr lvl="0"/>
            <a:endParaRPr lang="en-US" b="1" dirty="0">
              <a:latin typeface="Barlow Condensed" panose="00000506000000000000" pitchFamily="2" charset="0"/>
            </a:endParaRPr>
          </a:p>
          <a:p>
            <a:pPr lvl="0"/>
            <a:r>
              <a:rPr lang="en-US" b="1" dirty="0">
                <a:latin typeface="Barlow Condensed" panose="00000506000000000000" pitchFamily="2" charset="0"/>
              </a:rPr>
              <a:t>Features</a:t>
            </a:r>
          </a:p>
          <a:p>
            <a:pPr marL="742950" lvl="1" indent="-285750">
              <a:buFont typeface="Arial" panose="020B0604020202020204" pitchFamily="34" charset="0"/>
              <a:buChar char="•"/>
            </a:pPr>
            <a:r>
              <a:rPr lang="en-US" dirty="0">
                <a:latin typeface="Barlow Condensed" panose="00000506000000000000" pitchFamily="2" charset="0"/>
              </a:rPr>
              <a:t>Pause Job</a:t>
            </a:r>
          </a:p>
          <a:p>
            <a:pPr marL="742950" lvl="1" indent="-285750">
              <a:buFont typeface="Arial" panose="020B0604020202020204" pitchFamily="34" charset="0"/>
              <a:buChar char="•"/>
            </a:pPr>
            <a:r>
              <a:rPr lang="en-US" dirty="0">
                <a:latin typeface="Barlow Condensed" panose="00000506000000000000" pitchFamily="2" charset="0"/>
              </a:rPr>
              <a:t>Change Job</a:t>
            </a:r>
          </a:p>
          <a:p>
            <a:pPr marL="742950" lvl="1" indent="-285750">
              <a:buFont typeface="Arial" panose="020B0604020202020204" pitchFamily="34" charset="0"/>
              <a:buChar char="•"/>
            </a:pPr>
            <a:r>
              <a:rPr lang="en-US" dirty="0">
                <a:latin typeface="Barlow Condensed" panose="00000506000000000000" pitchFamily="2" charset="0"/>
              </a:rPr>
              <a:t>Site Contact</a:t>
            </a:r>
          </a:p>
          <a:p>
            <a:pPr marL="742950" lvl="1" indent="-285750">
              <a:buFont typeface="Arial" panose="020B0604020202020204" pitchFamily="34" charset="0"/>
              <a:buChar char="•"/>
            </a:pPr>
            <a:r>
              <a:rPr lang="en-US" dirty="0" err="1">
                <a:latin typeface="Barlow Condensed" panose="00000506000000000000" pitchFamily="2" charset="0"/>
              </a:rPr>
              <a:t>TicPic</a:t>
            </a:r>
            <a:endParaRPr lang="en-US" dirty="0">
              <a:latin typeface="Barlow Condensed" panose="00000506000000000000" pitchFamily="2" charset="0"/>
            </a:endParaRPr>
          </a:p>
          <a:p>
            <a:pPr marL="742950" lvl="1" indent="-285750">
              <a:buFont typeface="Arial" panose="020B0604020202020204" pitchFamily="34" charset="0"/>
              <a:buChar char="•"/>
            </a:pPr>
            <a:r>
              <a:rPr lang="en-US" dirty="0">
                <a:latin typeface="Barlow Condensed" panose="00000506000000000000" pitchFamily="2" charset="0"/>
              </a:rPr>
              <a:t>View Tickets</a:t>
            </a:r>
          </a:p>
          <a:p>
            <a:pPr lvl="0"/>
            <a:endParaRPr lang="en-US" b="1" dirty="0">
              <a:latin typeface="Barlow Condensed" panose="00000506000000000000" pitchFamily="2" charset="0"/>
            </a:endParaRPr>
          </a:p>
          <a:p>
            <a:pPr lvl="0"/>
            <a:endParaRPr lang="en-US" b="1" dirty="0">
              <a:latin typeface="Barlow Condensed" panose="00000506000000000000" pitchFamily="2" charset="0"/>
            </a:endParaRPr>
          </a:p>
          <a:p>
            <a:pPr lvl="0" algn="ctr"/>
            <a:endParaRPr lang="en-US" b="1" dirty="0">
              <a:latin typeface="Barlow Condensed" panose="00000506000000000000" pitchFamily="2" charset="0"/>
            </a:endParaRPr>
          </a:p>
          <a:p>
            <a:pPr lvl="0"/>
            <a:r>
              <a:rPr lang="en-US" dirty="0">
                <a:solidFill>
                  <a:prstClr val="black"/>
                </a:solidFill>
              </a:rPr>
              <a:t>    </a:t>
            </a: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lvl="0"/>
            <a:endParaRPr lang="en-US" dirty="0">
              <a:solidFill>
                <a:prstClr val="black"/>
              </a:solidFill>
            </a:endParaRPr>
          </a:p>
          <a:p>
            <a:pPr lvl="0" algn="ctr"/>
            <a:endParaRPr lang="en-US" dirty="0">
              <a:solidFill>
                <a:prstClr val="black"/>
              </a:solidFill>
            </a:endParaRPr>
          </a:p>
        </p:txBody>
      </p:sp>
      <p:pic>
        <p:nvPicPr>
          <p:cNvPr id="6" name="Picture 5">
            <a:extLst>
              <a:ext uri="{FF2B5EF4-FFF2-40B4-BE49-F238E27FC236}">
                <a16:creationId xmlns:a16="http://schemas.microsoft.com/office/drawing/2014/main" id="{53BC53BD-ADE8-437C-B25A-AACD83A7FEF6}"/>
              </a:ext>
            </a:extLst>
          </p:cNvPr>
          <p:cNvPicPr>
            <a:picLocks noChangeAspect="1"/>
          </p:cNvPicPr>
          <p:nvPr/>
        </p:nvPicPr>
        <p:blipFill rotWithShape="1">
          <a:blip r:embed="rId2">
            <a:alphaModFix/>
          </a:blip>
          <a:srcRect r="74249"/>
          <a:stretch/>
        </p:blipFill>
        <p:spPr>
          <a:xfrm>
            <a:off x="7124562" y="9317679"/>
            <a:ext cx="487001" cy="551935"/>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75B3F34F-D33B-4E4F-8F5B-B8AA79AD4ABA}"/>
              </a:ext>
            </a:extLst>
          </p:cNvPr>
          <p:cNvPicPr>
            <a:picLocks noChangeAspect="1"/>
          </p:cNvPicPr>
          <p:nvPr/>
        </p:nvPicPr>
        <p:blipFill>
          <a:blip r:embed="rId3"/>
          <a:stretch>
            <a:fillRect/>
          </a:stretch>
        </p:blipFill>
        <p:spPr>
          <a:xfrm>
            <a:off x="3570901" y="3060699"/>
            <a:ext cx="4040662" cy="5622351"/>
          </a:xfrm>
          <a:prstGeom prst="rect">
            <a:avLst/>
          </a:prstGeom>
          <a:ln>
            <a:solidFill>
              <a:schemeClr val="tx1"/>
            </a:solidFill>
          </a:ln>
        </p:spPr>
      </p:pic>
      <p:sp>
        <p:nvSpPr>
          <p:cNvPr id="9" name="Content Placeholder 8">
            <a:extLst>
              <a:ext uri="{FF2B5EF4-FFF2-40B4-BE49-F238E27FC236}">
                <a16:creationId xmlns:a16="http://schemas.microsoft.com/office/drawing/2014/main" id="{C6D14205-1C6B-4927-92DB-4A340010F61B}"/>
              </a:ext>
            </a:extLst>
          </p:cNvPr>
          <p:cNvSpPr>
            <a:spLocks noGrp="1"/>
          </p:cNvSpPr>
          <p:nvPr>
            <p:ph idx="1"/>
          </p:nvPr>
        </p:nvSpPr>
        <p:spPr>
          <a:xfrm>
            <a:off x="3314700" y="2677584"/>
            <a:ext cx="3923348" cy="6381962"/>
          </a:xfrm>
        </p:spPr>
        <p:txBody>
          <a:bodyPr/>
          <a:lstStyle/>
          <a:p>
            <a:endParaRPr lang="en-US" dirty="0"/>
          </a:p>
          <a:p>
            <a:pPr marL="0" indent="0">
              <a:buNone/>
            </a:pPr>
            <a:endParaRPr lang="en-US" dirty="0"/>
          </a:p>
        </p:txBody>
      </p:sp>
    </p:spTree>
    <p:extLst>
      <p:ext uri="{BB962C8B-B14F-4D97-AF65-F5344CB8AC3E}">
        <p14:creationId xmlns:p14="http://schemas.microsoft.com/office/powerpoint/2010/main" val="4053553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F45837-99DF-418E-A724-C000A44B8A08}"/>
              </a:ext>
            </a:extLst>
          </p:cNvPr>
          <p:cNvSpPr>
            <a:spLocks noGrp="1"/>
          </p:cNvSpPr>
          <p:nvPr>
            <p:ph idx="1"/>
          </p:nvPr>
        </p:nvSpPr>
        <p:spPr>
          <a:xfrm>
            <a:off x="534353" y="1809750"/>
            <a:ext cx="6703695" cy="7249796"/>
          </a:xfrm>
        </p:spPr>
        <p:txBody>
          <a:bodyPr>
            <a:normAutofit/>
          </a:bodyPr>
          <a:lstStyle/>
          <a:p>
            <a:pPr marL="0" indent="0">
              <a:buNone/>
            </a:pPr>
            <a:r>
              <a:rPr lang="en-US" sz="2800" b="1" i="1" dirty="0">
                <a:solidFill>
                  <a:schemeClr val="accent2"/>
                </a:solidFill>
              </a:rPr>
              <a:t>What’s in it for me……..</a:t>
            </a:r>
          </a:p>
          <a:p>
            <a:pPr marL="0" indent="0">
              <a:buNone/>
            </a:pPr>
            <a:endParaRPr lang="en-US" sz="2800" b="1" dirty="0"/>
          </a:p>
          <a:p>
            <a:pPr lvl="4">
              <a:lnSpc>
                <a:spcPct val="107000"/>
              </a:lnSpc>
              <a:spcBef>
                <a:spcPts val="0"/>
              </a:spcBef>
              <a:buFont typeface="Wingdings" panose="05000000000000000000" pitchFamily="2" charset="2"/>
              <a:buChar char="ü"/>
            </a:pPr>
            <a:r>
              <a:rPr lang="en-US" sz="2400" dirty="0">
                <a:effectLst/>
                <a:latin typeface="Calibri" panose="020F0502020204030204" pitchFamily="34" charset="0"/>
                <a:ea typeface="Calibri" panose="020F0502020204030204" pitchFamily="34" charset="0"/>
                <a:cs typeface="Times New Roman" panose="02020603050405020304" pitchFamily="18" charset="0"/>
              </a:rPr>
              <a:t>More loads per day per driver</a:t>
            </a:r>
          </a:p>
          <a:p>
            <a:pPr lvl="4">
              <a:lnSpc>
                <a:spcPct val="107000"/>
              </a:lnSpc>
              <a:spcBef>
                <a:spcPts val="0"/>
              </a:spcBef>
              <a:buFont typeface="Wingdings" panose="05000000000000000000" pitchFamily="2" charset="2"/>
              <a:buChar char="ü"/>
            </a:pPr>
            <a:r>
              <a:rPr lang="en-US" sz="2400" dirty="0">
                <a:latin typeface="Calibri" panose="020F0502020204030204" pitchFamily="34" charset="0"/>
                <a:ea typeface="Calibri" panose="020F0502020204030204" pitchFamily="34" charset="0"/>
                <a:cs typeface="Times New Roman" panose="02020603050405020304" pitchFamily="18" charset="0"/>
              </a:rPr>
              <a:t>Increase in tons per day per truck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4">
              <a:lnSpc>
                <a:spcPct val="107000"/>
              </a:lnSpc>
              <a:spcBef>
                <a:spcPts val="0"/>
              </a:spcBef>
              <a:buFont typeface="Wingdings" panose="05000000000000000000" pitchFamily="2" charset="2"/>
              <a:buChar char="ü"/>
            </a:pPr>
            <a:r>
              <a:rPr lang="en-US" sz="2400" dirty="0">
                <a:effectLst/>
                <a:latin typeface="Calibri" panose="020F0502020204030204" pitchFamily="34" charset="0"/>
                <a:ea typeface="Calibri" panose="020F0502020204030204" pitchFamily="34" charset="0"/>
                <a:cs typeface="Times New Roman" panose="02020603050405020304" pitchFamily="18" charset="0"/>
              </a:rPr>
              <a:t>Increase in pay per driver</a:t>
            </a:r>
          </a:p>
          <a:p>
            <a:pPr lvl="4">
              <a:lnSpc>
                <a:spcPct val="107000"/>
              </a:lnSpc>
              <a:spcBef>
                <a:spcPts val="0"/>
              </a:spcBef>
              <a:buFont typeface="Wingdings" panose="05000000000000000000" pitchFamily="2" charset="2"/>
              <a:buChar char="ü"/>
            </a:pPr>
            <a:r>
              <a:rPr lang="en-US" sz="2400" dirty="0">
                <a:effectLst/>
                <a:latin typeface="Calibri" panose="020F0502020204030204" pitchFamily="34" charset="0"/>
                <a:ea typeface="Calibri" panose="020F0502020204030204" pitchFamily="34" charset="0"/>
                <a:cs typeface="Times New Roman" panose="02020603050405020304" pitchFamily="18" charset="0"/>
              </a:rPr>
              <a:t>No more lost loads or lost tickets</a:t>
            </a:r>
          </a:p>
          <a:p>
            <a:pPr lvl="4">
              <a:lnSpc>
                <a:spcPct val="107000"/>
              </a:lnSpc>
              <a:spcBef>
                <a:spcPts val="0"/>
              </a:spcBef>
              <a:buFont typeface="Wingdings" panose="05000000000000000000" pitchFamily="2" charset="2"/>
              <a:buChar char="ü"/>
            </a:pPr>
            <a:r>
              <a:rPr lang="en-US" sz="2400" dirty="0">
                <a:effectLst/>
                <a:latin typeface="Calibri" panose="020F0502020204030204" pitchFamily="34" charset="0"/>
                <a:ea typeface="Calibri" panose="020F0502020204030204" pitchFamily="34" charset="0"/>
                <a:cs typeface="Times New Roman" panose="02020603050405020304" pitchFamily="18" charset="0"/>
              </a:rPr>
              <a:t>Driver safety</a:t>
            </a:r>
          </a:p>
          <a:p>
            <a:pPr marL="0" indent="0">
              <a:buNone/>
            </a:pPr>
            <a:endParaRPr lang="en-US" sz="2800" b="1" dirty="0">
              <a:solidFill>
                <a:schemeClr val="accent2"/>
              </a:solidFill>
            </a:endParaRPr>
          </a:p>
          <a:p>
            <a:pPr marL="0" indent="0" algn="ctr">
              <a:buNone/>
            </a:pPr>
            <a:r>
              <a:rPr lang="en-US" sz="2800" b="0" i="0" dirty="0">
                <a:solidFill>
                  <a:srgbClr val="4A4A4A"/>
                </a:solidFill>
                <a:effectLst/>
                <a:latin typeface="Barlow Condensed" panose="00000506000000000000" pitchFamily="2" charset="0"/>
              </a:rPr>
              <a:t>The Mobile app works flawlessly. The recent updates were subtle but really made a huge difference in the user experience. I can see tonnage delivered on big orders in real-time and I can easily close tickets immediately when I drop-off material. This is officially a Bad A** App!</a:t>
            </a:r>
          </a:p>
          <a:p>
            <a:pPr marL="0" indent="0" algn="ctr">
              <a:buNone/>
            </a:pPr>
            <a:endParaRPr lang="en-US" sz="2800" b="0" i="0" dirty="0">
              <a:solidFill>
                <a:srgbClr val="4A4A4A"/>
              </a:solidFill>
              <a:effectLst/>
              <a:latin typeface="Barlow Condensed" panose="00000506000000000000" pitchFamily="2" charset="0"/>
            </a:endParaRPr>
          </a:p>
          <a:p>
            <a:pPr marL="0" indent="0" algn="ctr">
              <a:buNone/>
            </a:pPr>
            <a:r>
              <a:rPr lang="en-US" sz="2800" b="1" i="0" dirty="0">
                <a:solidFill>
                  <a:srgbClr val="363636"/>
                </a:solidFill>
                <a:effectLst/>
                <a:latin typeface="Barlow Condensed" panose="00000506000000000000" pitchFamily="2" charset="0"/>
              </a:rPr>
              <a:t>Larry W. Hall</a:t>
            </a:r>
          </a:p>
          <a:p>
            <a:pPr marL="0" indent="0" algn="ctr">
              <a:buNone/>
            </a:pPr>
            <a:r>
              <a:rPr lang="en-US" sz="2800" b="0" i="0" dirty="0">
                <a:solidFill>
                  <a:srgbClr val="4A4A4A"/>
                </a:solidFill>
                <a:effectLst/>
                <a:latin typeface="Barlow Condensed" panose="00000506000000000000" pitchFamily="2" charset="0"/>
              </a:rPr>
              <a:t>C4 Hauling Inc.</a:t>
            </a:r>
          </a:p>
          <a:p>
            <a:pPr marL="0" indent="0">
              <a:buNone/>
            </a:pPr>
            <a:endParaRPr lang="en-US" sz="2800" b="1" dirty="0"/>
          </a:p>
          <a:p>
            <a:pPr marL="0" indent="0">
              <a:buNone/>
            </a:pPr>
            <a:endParaRPr lang="en-US" sz="2800" b="1" i="1" dirty="0"/>
          </a:p>
          <a:p>
            <a:pPr marL="0" indent="0">
              <a:buNone/>
            </a:pPr>
            <a:endParaRPr lang="en-US" sz="2800" b="1" i="1" dirty="0"/>
          </a:p>
          <a:p>
            <a:pPr marL="0" indent="0">
              <a:buNone/>
            </a:pPr>
            <a:endParaRPr lang="en-US" sz="2800" b="1" dirty="0">
              <a:solidFill>
                <a:schemeClr val="accent2"/>
              </a:solidFill>
            </a:endParaRPr>
          </a:p>
        </p:txBody>
      </p:sp>
      <p:sp>
        <p:nvSpPr>
          <p:cNvPr id="8" name="Title 1">
            <a:extLst>
              <a:ext uri="{FF2B5EF4-FFF2-40B4-BE49-F238E27FC236}">
                <a16:creationId xmlns:a16="http://schemas.microsoft.com/office/drawing/2014/main" id="{4B261C98-5DB1-4D25-9016-59B273CF34FF}"/>
              </a:ext>
            </a:extLst>
          </p:cNvPr>
          <p:cNvSpPr>
            <a:spLocks noGrp="1"/>
          </p:cNvSpPr>
          <p:nvPr>
            <p:ph type="title"/>
          </p:nvPr>
        </p:nvSpPr>
        <p:spPr>
          <a:xfrm>
            <a:off x="534353" y="188786"/>
            <a:ext cx="6703695" cy="1411414"/>
          </a:xfrm>
          <a:solidFill>
            <a:srgbClr val="1B2A56"/>
          </a:solidFill>
        </p:spPr>
        <p:txBody>
          <a:bodyPr/>
          <a:lstStyle/>
          <a:p>
            <a:pPr algn="r"/>
            <a:r>
              <a:rPr lang="en-US" dirty="0">
                <a:solidFill>
                  <a:schemeClr val="bg1"/>
                </a:solidFill>
                <a:latin typeface="Arial Black" panose="020B0A04020102020204" pitchFamily="34" charset="0"/>
              </a:rPr>
              <a:t>TRUCKIT MOBILE APP</a:t>
            </a:r>
            <a:br>
              <a:rPr lang="en-US" dirty="0">
                <a:solidFill>
                  <a:schemeClr val="bg1"/>
                </a:solidFill>
              </a:rPr>
            </a:br>
            <a:r>
              <a:rPr lang="en-US" sz="3200" b="1" dirty="0">
                <a:solidFill>
                  <a:schemeClr val="bg1"/>
                </a:solidFill>
              </a:rPr>
              <a:t>DRIVER Overview</a:t>
            </a:r>
          </a:p>
        </p:txBody>
      </p:sp>
      <p:pic>
        <p:nvPicPr>
          <p:cNvPr id="10" name="Picture 9">
            <a:extLst>
              <a:ext uri="{FF2B5EF4-FFF2-40B4-BE49-F238E27FC236}">
                <a16:creationId xmlns:a16="http://schemas.microsoft.com/office/drawing/2014/main" id="{C86CC4A3-90E3-4051-AE5C-B75CF37555F0}"/>
              </a:ext>
            </a:extLst>
          </p:cNvPr>
          <p:cNvPicPr>
            <a:picLocks noChangeAspect="1"/>
          </p:cNvPicPr>
          <p:nvPr/>
        </p:nvPicPr>
        <p:blipFill rotWithShape="1">
          <a:blip r:embed="rId2">
            <a:alphaModFix/>
          </a:blip>
          <a:srcRect r="74249"/>
          <a:stretch/>
        </p:blipFill>
        <p:spPr>
          <a:xfrm>
            <a:off x="7090696" y="9295101"/>
            <a:ext cx="487001" cy="551935"/>
          </a:xfrm>
          <a:prstGeom prst="rect">
            <a:avLst/>
          </a:prstGeom>
        </p:spPr>
      </p:pic>
    </p:spTree>
    <p:extLst>
      <p:ext uri="{BB962C8B-B14F-4D97-AF65-F5344CB8AC3E}">
        <p14:creationId xmlns:p14="http://schemas.microsoft.com/office/powerpoint/2010/main" val="2885841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4586D3-8CF7-4BA9-8F30-129EB7B9A371}"/>
              </a:ext>
            </a:extLst>
          </p:cNvPr>
          <p:cNvPicPr>
            <a:picLocks noChangeAspect="1"/>
          </p:cNvPicPr>
          <p:nvPr/>
        </p:nvPicPr>
        <p:blipFill>
          <a:blip r:embed="rId2">
            <a:alphaModFix amt="71000"/>
          </a:blip>
          <a:stretch>
            <a:fillRect/>
          </a:stretch>
        </p:blipFill>
        <p:spPr>
          <a:xfrm>
            <a:off x="3023834" y="4010339"/>
            <a:ext cx="5371042" cy="6090432"/>
          </a:xfrm>
          <a:prstGeom prst="rect">
            <a:avLst/>
          </a:prstGeom>
        </p:spPr>
      </p:pic>
      <p:sp>
        <p:nvSpPr>
          <p:cNvPr id="2" name="Title 1">
            <a:extLst>
              <a:ext uri="{FF2B5EF4-FFF2-40B4-BE49-F238E27FC236}">
                <a16:creationId xmlns:a16="http://schemas.microsoft.com/office/drawing/2014/main" id="{E765A3D3-1D4E-4746-853C-68058B041C5A}"/>
              </a:ext>
            </a:extLst>
          </p:cNvPr>
          <p:cNvSpPr>
            <a:spLocks noGrp="1"/>
          </p:cNvSpPr>
          <p:nvPr>
            <p:ph type="ctrTitle"/>
          </p:nvPr>
        </p:nvSpPr>
        <p:spPr/>
        <p:txBody>
          <a:bodyPr anchor="t">
            <a:normAutofit/>
          </a:bodyPr>
          <a:lstStyle/>
          <a:p>
            <a:pPr algn="l"/>
            <a:br>
              <a:rPr lang="en-US" sz="5400" b="1" dirty="0"/>
            </a:br>
            <a:r>
              <a:rPr lang="en-US" sz="5400" b="1" dirty="0"/>
              <a:t>Driver</a:t>
            </a:r>
            <a:br>
              <a:rPr lang="en-US" sz="5400" b="1" dirty="0"/>
            </a:br>
            <a:r>
              <a:rPr lang="en-US" sz="5400" b="1" dirty="0"/>
              <a:t>handout</a:t>
            </a:r>
          </a:p>
        </p:txBody>
      </p:sp>
    </p:spTree>
    <p:extLst>
      <p:ext uri="{BB962C8B-B14F-4D97-AF65-F5344CB8AC3E}">
        <p14:creationId xmlns:p14="http://schemas.microsoft.com/office/powerpoint/2010/main" val="149227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48752-5175-4DB9-B67B-36B4D41C5C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4CFE53-1753-4447-8AE5-1F48BF2685B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5C1AF26-3116-40A3-A512-F3E27D10734F}"/>
              </a:ext>
            </a:extLst>
          </p:cNvPr>
          <p:cNvPicPr>
            <a:picLocks noChangeAspect="1"/>
          </p:cNvPicPr>
          <p:nvPr/>
        </p:nvPicPr>
        <p:blipFill>
          <a:blip r:embed="rId2"/>
          <a:stretch>
            <a:fillRect/>
          </a:stretch>
        </p:blipFill>
        <p:spPr>
          <a:xfrm>
            <a:off x="1143" y="0"/>
            <a:ext cx="7770114" cy="10058400"/>
          </a:xfrm>
          <a:prstGeom prst="rect">
            <a:avLst/>
          </a:prstGeom>
        </p:spPr>
      </p:pic>
    </p:spTree>
    <p:extLst>
      <p:ext uri="{BB962C8B-B14F-4D97-AF65-F5344CB8AC3E}">
        <p14:creationId xmlns:p14="http://schemas.microsoft.com/office/powerpoint/2010/main" val="2536772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1848C-0130-4A21-8E1B-27192533BF8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D4BC2C-D2A1-4947-8DF9-923354A2DCAA}"/>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A24E90E3-48FB-4F6D-97E9-49CE70361A9D}"/>
              </a:ext>
            </a:extLst>
          </p:cNvPr>
          <p:cNvPicPr>
            <a:picLocks noChangeAspect="1"/>
          </p:cNvPicPr>
          <p:nvPr/>
        </p:nvPicPr>
        <p:blipFill>
          <a:blip r:embed="rId2"/>
          <a:stretch>
            <a:fillRect/>
          </a:stretch>
        </p:blipFill>
        <p:spPr>
          <a:xfrm>
            <a:off x="1143" y="0"/>
            <a:ext cx="7770114" cy="10058400"/>
          </a:xfrm>
          <a:prstGeom prst="rect">
            <a:avLst/>
          </a:prstGeom>
        </p:spPr>
      </p:pic>
    </p:spTree>
    <p:extLst>
      <p:ext uri="{BB962C8B-B14F-4D97-AF65-F5344CB8AC3E}">
        <p14:creationId xmlns:p14="http://schemas.microsoft.com/office/powerpoint/2010/main" val="1836688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screen shot of a computer&#10;&#10;Description automatically generated">
            <a:extLst>
              <a:ext uri="{FF2B5EF4-FFF2-40B4-BE49-F238E27FC236}">
                <a16:creationId xmlns:a16="http://schemas.microsoft.com/office/drawing/2014/main" id="{52107D20-FE40-4FF0-82CD-341DDD40685A}"/>
              </a:ext>
            </a:extLst>
          </p:cNvPr>
          <p:cNvPicPr>
            <a:picLocks noGrp="1" noChangeAspect="1"/>
          </p:cNvPicPr>
          <p:nvPr>
            <p:ph idx="1"/>
          </p:nvPr>
        </p:nvPicPr>
        <p:blipFill>
          <a:blip r:embed="rId2"/>
          <a:stretch>
            <a:fillRect/>
          </a:stretch>
        </p:blipFill>
        <p:spPr>
          <a:xfrm>
            <a:off x="1860273" y="3241760"/>
            <a:ext cx="4153454" cy="2173641"/>
          </a:xfrm>
        </p:spPr>
      </p:pic>
      <p:sp>
        <p:nvSpPr>
          <p:cNvPr id="7" name="Title 2">
            <a:extLst>
              <a:ext uri="{FF2B5EF4-FFF2-40B4-BE49-F238E27FC236}">
                <a16:creationId xmlns:a16="http://schemas.microsoft.com/office/drawing/2014/main" id="{FFF84715-CD90-4A69-96C5-2EAD3D51D8A0}"/>
              </a:ext>
            </a:extLst>
          </p:cNvPr>
          <p:cNvSpPr>
            <a:spLocks noGrp="1"/>
          </p:cNvSpPr>
          <p:nvPr>
            <p:ph type="title"/>
          </p:nvPr>
        </p:nvSpPr>
        <p:spPr>
          <a:xfrm>
            <a:off x="534988" y="177800"/>
            <a:ext cx="6702425" cy="4150781"/>
          </a:xfrm>
        </p:spPr>
        <p:txBody>
          <a:bodyPr>
            <a:normAutofit fontScale="90000"/>
          </a:bodyPr>
          <a:lstStyle/>
          <a:p>
            <a:pPr algn="ctr"/>
            <a:r>
              <a:rPr lang="en-US" sz="4000" b="1" dirty="0">
                <a:solidFill>
                  <a:schemeClr val="accent2"/>
                </a:solidFill>
                <a:latin typeface="Barlow Condensed" panose="00000506000000000000" pitchFamily="2" charset="0"/>
              </a:rPr>
              <a:t>Welcome to TruckIT</a:t>
            </a:r>
            <a:br>
              <a:rPr lang="en-US" sz="1800" b="1" dirty="0"/>
            </a:br>
            <a:br>
              <a:rPr lang="en-US" sz="1800" b="1" dirty="0"/>
            </a:br>
            <a:r>
              <a:rPr lang="en-US" sz="1800" b="1" dirty="0">
                <a:solidFill>
                  <a:srgbClr val="002060"/>
                </a:solidFill>
                <a:latin typeface="+mn-lt"/>
              </a:rPr>
              <a:t>It’s All About You.</a:t>
            </a:r>
            <a:br>
              <a:rPr lang="en-US" sz="1800" b="1" dirty="0"/>
            </a:br>
            <a:r>
              <a:rPr lang="en-US" sz="1800" dirty="0"/>
              <a:t>We realize we only have one chance to make a good impression and win you over. Which is why our team of pros makes you a priority knowing your success is our success. Our objective is to remove roadblocks and automate manual processes making our technology is easy to use and effective. This frictionless approach lets you move faster and focus on the task at hand so you can do more with less work.</a:t>
            </a:r>
            <a:br>
              <a:rPr lang="en-US" sz="1800" dirty="0"/>
            </a:br>
            <a:br>
              <a:rPr lang="en-US" sz="1800" dirty="0"/>
            </a:br>
            <a:r>
              <a:rPr lang="en-US" sz="1800" dirty="0"/>
              <a:t>Without help onboarding your left to figure things out on you’re own. The following quick-start guide will have you up and running quickly so your team is able to maximize the value of the TruckIT Web Portal and Mobile App. </a:t>
            </a:r>
            <a:br>
              <a:rPr lang="en-US" sz="1800" dirty="0"/>
            </a:br>
            <a:r>
              <a:rPr lang="en-US" sz="1800" dirty="0"/>
              <a:t> </a:t>
            </a:r>
            <a:br>
              <a:rPr lang="en-US" sz="1800" dirty="0"/>
            </a:br>
            <a:br>
              <a:rPr lang="en-US" dirty="0"/>
            </a:br>
            <a:endParaRPr lang="en-US" dirty="0"/>
          </a:p>
        </p:txBody>
      </p:sp>
      <p:sp>
        <p:nvSpPr>
          <p:cNvPr id="13" name="Subtitle 3">
            <a:extLst>
              <a:ext uri="{FF2B5EF4-FFF2-40B4-BE49-F238E27FC236}">
                <a16:creationId xmlns:a16="http://schemas.microsoft.com/office/drawing/2014/main" id="{86B3D266-A362-446E-BE76-103E91EBB2C1}"/>
              </a:ext>
            </a:extLst>
          </p:cNvPr>
          <p:cNvSpPr txBox="1">
            <a:spLocks/>
          </p:cNvSpPr>
          <p:nvPr/>
        </p:nvSpPr>
        <p:spPr>
          <a:xfrm>
            <a:off x="406400" y="5213351"/>
            <a:ext cx="7061200" cy="4150782"/>
          </a:xfrm>
          <a:prstGeom prst="rect">
            <a:avLst/>
          </a:prstGeom>
        </p:spPr>
        <p:txBody>
          <a:bodyPr vert="horz" lIns="91440" tIns="45720" rIns="91440" bIns="45720" rtlCol="0">
            <a:normAutofit/>
          </a:bodyPr>
          <a:lst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a:lstStyle>
          <a:p>
            <a:pPr marL="0" indent="0" algn="ctr">
              <a:buNone/>
            </a:pPr>
            <a:endParaRPr lang="en-US" sz="2800" b="1" dirty="0">
              <a:solidFill>
                <a:srgbClr val="002060"/>
              </a:solidFill>
              <a:latin typeface="Barlow Condensed" panose="00000506000000000000" pitchFamily="2" charset="0"/>
            </a:endParaRPr>
          </a:p>
          <a:p>
            <a:pPr marL="0" indent="0" algn="ctr">
              <a:buNone/>
            </a:pPr>
            <a:r>
              <a:rPr lang="en-US" sz="2800" b="1" dirty="0">
                <a:solidFill>
                  <a:srgbClr val="002060"/>
                </a:solidFill>
                <a:latin typeface="Barlow Condensed" panose="00000506000000000000" pitchFamily="2" charset="0"/>
              </a:rPr>
              <a:t>Quick-Start | TABLE OF CONTENTS</a:t>
            </a:r>
          </a:p>
          <a:p>
            <a:endParaRPr lang="en-US" dirty="0"/>
          </a:p>
          <a:p>
            <a:pPr marL="0" indent="0" algn="ctr">
              <a:buNone/>
            </a:pPr>
            <a:r>
              <a:rPr lang="en-US" sz="2000" dirty="0"/>
              <a:t>Onboarding Introduction</a:t>
            </a:r>
          </a:p>
          <a:p>
            <a:pPr marL="0" indent="0" algn="ctr">
              <a:buNone/>
            </a:pPr>
            <a:r>
              <a:rPr lang="en-US" sz="2000" dirty="0"/>
              <a:t>My Company | Set-Up</a:t>
            </a:r>
          </a:p>
          <a:p>
            <a:pPr marL="0" indent="0" algn="ctr">
              <a:buNone/>
            </a:pPr>
            <a:r>
              <a:rPr lang="en-US" sz="2000" dirty="0"/>
              <a:t>TruckIT Mobile App Download</a:t>
            </a:r>
          </a:p>
          <a:p>
            <a:pPr marL="0" indent="0" algn="ctr">
              <a:buNone/>
            </a:pPr>
            <a:r>
              <a:rPr lang="en-US" sz="2000" dirty="0"/>
              <a:t>TruckIT Web Portal Training</a:t>
            </a:r>
          </a:p>
          <a:p>
            <a:pPr marL="0" indent="0" algn="ctr">
              <a:buNone/>
            </a:pPr>
            <a:r>
              <a:rPr lang="en-US" sz="2000" dirty="0"/>
              <a:t>TruckIT Mobile App Training </a:t>
            </a:r>
          </a:p>
          <a:p>
            <a:pPr marL="0" indent="0" algn="ctr">
              <a:buNone/>
            </a:pPr>
            <a:r>
              <a:rPr lang="en-US" sz="2000" dirty="0"/>
              <a:t>Appendix</a:t>
            </a:r>
          </a:p>
        </p:txBody>
      </p:sp>
      <p:sp>
        <p:nvSpPr>
          <p:cNvPr id="2" name="Rectangle 1">
            <a:extLst>
              <a:ext uri="{FF2B5EF4-FFF2-40B4-BE49-F238E27FC236}">
                <a16:creationId xmlns:a16="http://schemas.microsoft.com/office/drawing/2014/main" id="{ED44CB16-7A92-4767-B634-9DAABB29FC58}"/>
              </a:ext>
            </a:extLst>
          </p:cNvPr>
          <p:cNvSpPr/>
          <p:nvPr/>
        </p:nvSpPr>
        <p:spPr>
          <a:xfrm>
            <a:off x="1148159" y="8920359"/>
            <a:ext cx="5756819" cy="1015663"/>
          </a:xfrm>
          <a:prstGeom prst="rect">
            <a:avLst/>
          </a:prstGeom>
          <a:solidFill>
            <a:srgbClr val="D5843A"/>
          </a:solidFill>
        </p:spPr>
        <p:txBody>
          <a:bodyPr wrap="square">
            <a:spAutoFit/>
          </a:bodyPr>
          <a:lstStyle/>
          <a:p>
            <a:pPr algn="ctr"/>
            <a:r>
              <a:rPr lang="en-US" sz="2400" dirty="0">
                <a:ln>
                  <a:solidFill>
                    <a:srgbClr val="002060"/>
                  </a:solidFill>
                </a:ln>
                <a:solidFill>
                  <a:schemeClr val="bg1"/>
                </a:solidFill>
                <a:latin typeface="Arial Black" panose="020B0A04020102020204" pitchFamily="34" charset="0"/>
              </a:rPr>
              <a:t>CUSTOMER SUCCESS</a:t>
            </a:r>
          </a:p>
          <a:p>
            <a:pPr algn="ctr"/>
            <a:r>
              <a:rPr lang="en-US" dirty="0">
                <a:ln>
                  <a:solidFill>
                    <a:srgbClr val="002060"/>
                  </a:solidFill>
                </a:ln>
                <a:solidFill>
                  <a:schemeClr val="bg1"/>
                </a:solidFill>
                <a:latin typeface="Arial Black" panose="020B0A04020102020204" pitchFamily="34" charset="0"/>
              </a:rPr>
              <a:t>(404) 990-4233</a:t>
            </a:r>
          </a:p>
          <a:p>
            <a:pPr algn="ctr"/>
            <a:r>
              <a:rPr lang="en-US" dirty="0">
                <a:ln>
                  <a:solidFill>
                    <a:srgbClr val="002060"/>
                  </a:solidFill>
                </a:ln>
                <a:solidFill>
                  <a:schemeClr val="bg1"/>
                </a:solidFill>
                <a:latin typeface="Arial Black" panose="020B0A04020102020204" pitchFamily="34" charset="0"/>
              </a:rPr>
              <a:t>SUPPORT@TRUCKIT.COM</a:t>
            </a:r>
          </a:p>
        </p:txBody>
      </p:sp>
    </p:spTree>
    <p:extLst>
      <p:ext uri="{BB962C8B-B14F-4D97-AF65-F5344CB8AC3E}">
        <p14:creationId xmlns:p14="http://schemas.microsoft.com/office/powerpoint/2010/main" val="89674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4586D3-8CF7-4BA9-8F30-129EB7B9A371}"/>
              </a:ext>
            </a:extLst>
          </p:cNvPr>
          <p:cNvPicPr>
            <a:picLocks noChangeAspect="1"/>
          </p:cNvPicPr>
          <p:nvPr/>
        </p:nvPicPr>
        <p:blipFill>
          <a:blip r:embed="rId2">
            <a:alphaModFix amt="71000"/>
          </a:blip>
          <a:stretch>
            <a:fillRect/>
          </a:stretch>
        </p:blipFill>
        <p:spPr>
          <a:xfrm>
            <a:off x="3023834" y="4010339"/>
            <a:ext cx="5371042" cy="6090432"/>
          </a:xfrm>
          <a:prstGeom prst="rect">
            <a:avLst/>
          </a:prstGeom>
        </p:spPr>
      </p:pic>
      <p:sp>
        <p:nvSpPr>
          <p:cNvPr id="2" name="Title 1">
            <a:extLst>
              <a:ext uri="{FF2B5EF4-FFF2-40B4-BE49-F238E27FC236}">
                <a16:creationId xmlns:a16="http://schemas.microsoft.com/office/drawing/2014/main" id="{E765A3D3-1D4E-4746-853C-68058B041C5A}"/>
              </a:ext>
            </a:extLst>
          </p:cNvPr>
          <p:cNvSpPr>
            <a:spLocks noGrp="1"/>
          </p:cNvSpPr>
          <p:nvPr>
            <p:ph type="ctrTitle"/>
          </p:nvPr>
        </p:nvSpPr>
        <p:spPr/>
        <p:txBody>
          <a:bodyPr anchor="t">
            <a:normAutofit/>
          </a:bodyPr>
          <a:lstStyle/>
          <a:p>
            <a:pPr algn="r"/>
            <a:r>
              <a:rPr lang="en-US" sz="5400" b="1" dirty="0"/>
              <a:t>APPENDIX</a:t>
            </a:r>
          </a:p>
        </p:txBody>
      </p:sp>
      <p:sp>
        <p:nvSpPr>
          <p:cNvPr id="3" name="Subtitle 2">
            <a:extLst>
              <a:ext uri="{FF2B5EF4-FFF2-40B4-BE49-F238E27FC236}">
                <a16:creationId xmlns:a16="http://schemas.microsoft.com/office/drawing/2014/main" id="{A7C8264A-18E5-45C5-A4A2-E638DDBCA183}"/>
              </a:ext>
            </a:extLst>
          </p:cNvPr>
          <p:cNvSpPr>
            <a:spLocks noGrp="1"/>
          </p:cNvSpPr>
          <p:nvPr>
            <p:ph type="subTitle" idx="1"/>
          </p:nvPr>
        </p:nvSpPr>
        <p:spPr>
          <a:xfrm>
            <a:off x="696417" y="2165350"/>
            <a:ext cx="6383930" cy="6789102"/>
          </a:xfrm>
        </p:spPr>
        <p:txBody>
          <a:bodyPr>
            <a:normAutofit/>
          </a:bodyPr>
          <a:lstStyle/>
          <a:p>
            <a:pPr algn="l"/>
            <a:r>
              <a:rPr lang="en-US" sz="2800" b="1" dirty="0">
                <a:solidFill>
                  <a:schemeClr val="tx1"/>
                </a:solidFill>
              </a:rPr>
              <a:t>Contact Us</a:t>
            </a:r>
          </a:p>
          <a:p>
            <a:pPr algn="l"/>
            <a:r>
              <a:rPr lang="en-US" sz="2800" b="1" dirty="0">
                <a:solidFill>
                  <a:schemeClr val="tx1"/>
                </a:solidFill>
              </a:rPr>
              <a:t>FAQ</a:t>
            </a:r>
          </a:p>
          <a:p>
            <a:pPr algn="l"/>
            <a:r>
              <a:rPr lang="en-US" sz="2800" b="1" dirty="0">
                <a:solidFill>
                  <a:schemeClr val="tx1"/>
                </a:solidFill>
              </a:rPr>
              <a:t>Certificate of insurance</a:t>
            </a:r>
          </a:p>
          <a:p>
            <a:pPr algn="l"/>
            <a:r>
              <a:rPr lang="en-US" sz="2800" b="1" dirty="0">
                <a:solidFill>
                  <a:schemeClr val="tx1"/>
                </a:solidFill>
              </a:rPr>
              <a:t>Data Security</a:t>
            </a:r>
          </a:p>
        </p:txBody>
      </p:sp>
    </p:spTree>
    <p:extLst>
      <p:ext uri="{BB962C8B-B14F-4D97-AF65-F5344CB8AC3E}">
        <p14:creationId xmlns:p14="http://schemas.microsoft.com/office/powerpoint/2010/main" val="1581033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BA5DA-83C6-4AFD-A503-CDE05FEFCFFC}"/>
              </a:ext>
            </a:extLst>
          </p:cNvPr>
          <p:cNvSpPr>
            <a:spLocks noGrp="1"/>
          </p:cNvSpPr>
          <p:nvPr>
            <p:ph type="title"/>
          </p:nvPr>
        </p:nvSpPr>
        <p:spPr>
          <a:xfrm>
            <a:off x="534353" y="312516"/>
            <a:ext cx="6703695" cy="902826"/>
          </a:xfrm>
          <a:solidFill>
            <a:srgbClr val="1B2A56"/>
          </a:solidFill>
        </p:spPr>
        <p:txBody>
          <a:bodyPr/>
          <a:lstStyle/>
          <a:p>
            <a:pPr algn="r"/>
            <a:r>
              <a:rPr lang="en-US" b="1" dirty="0">
                <a:solidFill>
                  <a:schemeClr val="bg1"/>
                </a:solidFill>
                <a:latin typeface="Arial Black" panose="020B0A04020102020204" pitchFamily="34" charset="0"/>
              </a:rPr>
              <a:t>CONTACT US</a:t>
            </a:r>
          </a:p>
        </p:txBody>
      </p:sp>
      <p:sp>
        <p:nvSpPr>
          <p:cNvPr id="3" name="Content Placeholder 2">
            <a:extLst>
              <a:ext uri="{FF2B5EF4-FFF2-40B4-BE49-F238E27FC236}">
                <a16:creationId xmlns:a16="http://schemas.microsoft.com/office/drawing/2014/main" id="{C2947A7A-108F-4202-B9A6-1991BCF02837}"/>
              </a:ext>
            </a:extLst>
          </p:cNvPr>
          <p:cNvSpPr>
            <a:spLocks noGrp="1"/>
          </p:cNvSpPr>
          <p:nvPr>
            <p:ph idx="1"/>
          </p:nvPr>
        </p:nvSpPr>
        <p:spPr>
          <a:xfrm>
            <a:off x="534353" y="2374900"/>
            <a:ext cx="6703695" cy="7191576"/>
          </a:xfrm>
        </p:spPr>
        <p:txBody>
          <a:bodyPr>
            <a:normAutofit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1800" dirty="0">
                <a:latin typeface="+mj-lt"/>
              </a:rPr>
              <a:t>For TruckIT and Industry news and updates follow us on social media and the TruckIT blog.</a:t>
            </a:r>
          </a:p>
          <a:p>
            <a:pPr marL="0" indent="0" algn="ctr">
              <a:buNone/>
            </a:pPr>
            <a:endParaRPr lang="en-US" sz="1800" dirty="0">
              <a:latin typeface="+mj-lt"/>
            </a:endParaRPr>
          </a:p>
          <a:p>
            <a:pPr marL="0" indent="0">
              <a:buNone/>
            </a:pPr>
            <a:endParaRPr lang="en-US" sz="2000" dirty="0">
              <a:hlinkClick r:id="rId2"/>
            </a:endParaRPr>
          </a:p>
          <a:p>
            <a:pPr marL="0" indent="0">
              <a:buNone/>
            </a:pPr>
            <a:r>
              <a:rPr lang="en-US" sz="2000" dirty="0">
                <a:hlinkClick r:id="rId2"/>
              </a:rPr>
              <a:t>https://blog.truckit.com/</a:t>
            </a:r>
            <a:endParaRPr lang="en-US" sz="1800" dirty="0">
              <a:latin typeface="+mj-lt"/>
            </a:endParaRPr>
          </a:p>
          <a:p>
            <a:pPr marL="0" indent="0" algn="ctr">
              <a:buNone/>
            </a:pPr>
            <a:endParaRPr lang="en-US" sz="1800" dirty="0">
              <a:latin typeface="+mj-lt"/>
            </a:endParaRPr>
          </a:p>
          <a:p>
            <a:pPr marL="0" indent="0">
              <a:buNone/>
            </a:pPr>
            <a:endParaRPr lang="en-US" dirty="0"/>
          </a:p>
          <a:p>
            <a:pPr marL="0" indent="0">
              <a:buNone/>
            </a:pPr>
            <a:endParaRPr lang="en-US" dirty="0"/>
          </a:p>
          <a:p>
            <a:pPr marL="0" indent="0">
              <a:buNone/>
            </a:pPr>
            <a:endParaRPr lang="en-US" sz="1600" dirty="0"/>
          </a:p>
          <a:p>
            <a:pPr marL="0" indent="0">
              <a:buNone/>
            </a:pPr>
            <a:endParaRPr lang="en-US" sz="1600" dirty="0"/>
          </a:p>
          <a:p>
            <a:pPr marL="0" indent="0" algn="ctr">
              <a:buNone/>
            </a:pPr>
            <a:endParaRPr lang="en-US" sz="1800" dirty="0">
              <a:latin typeface="+mj-lt"/>
            </a:endParaRPr>
          </a:p>
          <a:p>
            <a:pPr marL="0" indent="0" algn="ctr">
              <a:buNone/>
            </a:pPr>
            <a:endParaRPr lang="en-US" sz="1800" dirty="0">
              <a:latin typeface="+mj-lt"/>
            </a:endParaRPr>
          </a:p>
          <a:p>
            <a:pPr marL="0" indent="0" algn="ctr">
              <a:buNone/>
            </a:pPr>
            <a:endParaRPr lang="en-US" sz="1800" dirty="0">
              <a:latin typeface="+mj-lt"/>
            </a:endParaRPr>
          </a:p>
          <a:p>
            <a:pPr marL="0" indent="0" algn="ctr">
              <a:buNone/>
            </a:pPr>
            <a:endParaRPr lang="en-US" sz="1800" dirty="0">
              <a:latin typeface="+mj-lt"/>
            </a:endParaRPr>
          </a:p>
          <a:p>
            <a:pPr marL="0" indent="0" algn="ctr">
              <a:buNone/>
            </a:pPr>
            <a:endParaRPr lang="en-US" sz="1800" dirty="0">
              <a:latin typeface="+mj-lt"/>
            </a:endParaRPr>
          </a:p>
          <a:p>
            <a:pPr marL="0" indent="0" algn="ctr">
              <a:buNone/>
            </a:pPr>
            <a:r>
              <a:rPr lang="en-US" sz="1800" dirty="0">
                <a:latin typeface="+mj-lt"/>
              </a:rPr>
              <a:t>User feedback carries incredible influence and weight, so TruckIT appreciates your input as we are always striving to enhance our products for you.</a:t>
            </a:r>
          </a:p>
        </p:txBody>
      </p:sp>
      <p:pic>
        <p:nvPicPr>
          <p:cNvPr id="5" name="Picture 4">
            <a:extLst>
              <a:ext uri="{FF2B5EF4-FFF2-40B4-BE49-F238E27FC236}">
                <a16:creationId xmlns:a16="http://schemas.microsoft.com/office/drawing/2014/main" id="{47F8A68B-C354-4F6C-9C2A-6C6E0A6E452C}"/>
              </a:ext>
            </a:extLst>
          </p:cNvPr>
          <p:cNvPicPr>
            <a:picLocks noChangeAspect="1"/>
          </p:cNvPicPr>
          <p:nvPr/>
        </p:nvPicPr>
        <p:blipFill>
          <a:blip r:embed="rId3"/>
          <a:stretch>
            <a:fillRect/>
          </a:stretch>
        </p:blipFill>
        <p:spPr>
          <a:xfrm>
            <a:off x="534352" y="1324268"/>
            <a:ext cx="6703695" cy="2438604"/>
          </a:xfrm>
          <a:prstGeom prst="rect">
            <a:avLst/>
          </a:prstGeom>
          <a:effectLst>
            <a:glow rad="228600">
              <a:schemeClr val="accent3">
                <a:satMod val="175000"/>
                <a:alpha val="40000"/>
              </a:schemeClr>
            </a:glow>
          </a:effectLst>
        </p:spPr>
      </p:pic>
      <p:pic>
        <p:nvPicPr>
          <p:cNvPr id="7" name="Picture 6">
            <a:extLst>
              <a:ext uri="{FF2B5EF4-FFF2-40B4-BE49-F238E27FC236}">
                <a16:creationId xmlns:a16="http://schemas.microsoft.com/office/drawing/2014/main" id="{C3D861BA-D52F-46C3-BF55-C98104938E96}"/>
              </a:ext>
            </a:extLst>
          </p:cNvPr>
          <p:cNvPicPr>
            <a:picLocks noChangeAspect="1"/>
          </p:cNvPicPr>
          <p:nvPr/>
        </p:nvPicPr>
        <p:blipFill>
          <a:blip r:embed="rId4"/>
          <a:stretch>
            <a:fillRect/>
          </a:stretch>
        </p:blipFill>
        <p:spPr>
          <a:xfrm>
            <a:off x="2619605" y="7417553"/>
            <a:ext cx="2533190" cy="1027865"/>
          </a:xfrm>
          <a:prstGeom prst="rect">
            <a:avLst/>
          </a:prstGeom>
        </p:spPr>
      </p:pic>
      <p:pic>
        <p:nvPicPr>
          <p:cNvPr id="12" name="Picture 11">
            <a:extLst>
              <a:ext uri="{FF2B5EF4-FFF2-40B4-BE49-F238E27FC236}">
                <a16:creationId xmlns:a16="http://schemas.microsoft.com/office/drawing/2014/main" id="{1249624A-0A0A-45FB-BC53-1FAFB16D68F9}"/>
              </a:ext>
            </a:extLst>
          </p:cNvPr>
          <p:cNvPicPr>
            <a:picLocks noChangeAspect="1"/>
          </p:cNvPicPr>
          <p:nvPr/>
        </p:nvPicPr>
        <p:blipFill rotWithShape="1">
          <a:blip r:embed="rId5">
            <a:alphaModFix/>
          </a:blip>
          <a:srcRect r="74249"/>
          <a:stretch/>
        </p:blipFill>
        <p:spPr>
          <a:xfrm>
            <a:off x="7124562" y="9317679"/>
            <a:ext cx="487001" cy="551935"/>
          </a:xfrm>
          <a:prstGeom prst="rect">
            <a:avLst/>
          </a:prstGeom>
        </p:spPr>
      </p:pic>
      <p:pic>
        <p:nvPicPr>
          <p:cNvPr id="6" name="Picture 5">
            <a:extLst>
              <a:ext uri="{FF2B5EF4-FFF2-40B4-BE49-F238E27FC236}">
                <a16:creationId xmlns:a16="http://schemas.microsoft.com/office/drawing/2014/main" id="{CAA412E5-5B7A-47A9-A52B-7E0ED56AD8EB}"/>
              </a:ext>
            </a:extLst>
          </p:cNvPr>
          <p:cNvPicPr>
            <a:picLocks noChangeAspect="1"/>
          </p:cNvPicPr>
          <p:nvPr/>
        </p:nvPicPr>
        <p:blipFill>
          <a:blip r:embed="rId6"/>
          <a:stretch>
            <a:fillRect/>
          </a:stretch>
        </p:blipFill>
        <p:spPr>
          <a:xfrm>
            <a:off x="3886200" y="4903620"/>
            <a:ext cx="2650188" cy="2357474"/>
          </a:xfrm>
          <a:prstGeom prst="rect">
            <a:avLst/>
          </a:prstGeom>
          <a:ln>
            <a:solidFill>
              <a:schemeClr val="tx1"/>
            </a:solidFill>
          </a:ln>
        </p:spPr>
      </p:pic>
    </p:spTree>
    <p:extLst>
      <p:ext uri="{BB962C8B-B14F-4D97-AF65-F5344CB8AC3E}">
        <p14:creationId xmlns:p14="http://schemas.microsoft.com/office/powerpoint/2010/main" val="2117157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C4722B-73DC-4338-B329-3AE2D44CAEC9}"/>
              </a:ext>
            </a:extLst>
          </p:cNvPr>
          <p:cNvSpPr>
            <a:spLocks noGrp="1"/>
          </p:cNvSpPr>
          <p:nvPr>
            <p:ph idx="1"/>
          </p:nvPr>
        </p:nvSpPr>
        <p:spPr>
          <a:xfrm>
            <a:off x="636608" y="1892300"/>
            <a:ext cx="6601440" cy="7167245"/>
          </a:xfrm>
        </p:spPr>
        <p:txBody>
          <a:bodyPr>
            <a:normAutofit/>
          </a:bodyPr>
          <a:lstStyle/>
          <a:p>
            <a:pPr marL="0" indent="0" algn="ctr">
              <a:buNone/>
            </a:pPr>
            <a:r>
              <a:rPr lang="en-US" sz="2400" b="1" dirty="0">
                <a:hlinkClick r:id="rId2"/>
              </a:rPr>
              <a:t>LINK:       </a:t>
            </a:r>
            <a:r>
              <a:rPr lang="en-US" sz="2400" dirty="0">
                <a:hlinkClick r:id="rId2"/>
              </a:rPr>
              <a:t>https://www.truckit.com/faqs/</a:t>
            </a:r>
            <a:endParaRPr lang="en-US" sz="2400" dirty="0"/>
          </a:p>
        </p:txBody>
      </p:sp>
      <p:sp>
        <p:nvSpPr>
          <p:cNvPr id="4" name="Title 1">
            <a:extLst>
              <a:ext uri="{FF2B5EF4-FFF2-40B4-BE49-F238E27FC236}">
                <a16:creationId xmlns:a16="http://schemas.microsoft.com/office/drawing/2014/main" id="{B8259A8B-C16E-4B9F-A29F-372E9BDE3035}"/>
              </a:ext>
            </a:extLst>
          </p:cNvPr>
          <p:cNvSpPr>
            <a:spLocks noGrp="1"/>
          </p:cNvSpPr>
          <p:nvPr>
            <p:ph type="title"/>
          </p:nvPr>
        </p:nvSpPr>
        <p:spPr>
          <a:xfrm>
            <a:off x="534988" y="534989"/>
            <a:ext cx="6702425" cy="975508"/>
          </a:xfrm>
          <a:solidFill>
            <a:srgbClr val="1B2A56"/>
          </a:solidFill>
        </p:spPr>
        <p:txBody>
          <a:bodyPr/>
          <a:lstStyle/>
          <a:p>
            <a:pPr algn="r"/>
            <a:r>
              <a:rPr lang="en-US" b="1" dirty="0">
                <a:solidFill>
                  <a:schemeClr val="bg1"/>
                </a:solidFill>
                <a:latin typeface="Arial Black" panose="020B0A04020102020204" pitchFamily="34" charset="0"/>
              </a:rPr>
              <a:t>FAQ</a:t>
            </a:r>
            <a:br>
              <a:rPr lang="en-US" b="1" dirty="0">
                <a:solidFill>
                  <a:schemeClr val="bg1"/>
                </a:solidFill>
                <a:latin typeface="Arial Black" panose="020B0A04020102020204" pitchFamily="34" charset="0"/>
              </a:rPr>
            </a:br>
            <a:r>
              <a:rPr lang="en-US" dirty="0">
                <a:solidFill>
                  <a:schemeClr val="bg1"/>
                </a:solidFill>
                <a:latin typeface="Barlow Condensed" panose="00000506000000000000" pitchFamily="2" charset="0"/>
              </a:rPr>
              <a:t>Common Questions</a:t>
            </a:r>
          </a:p>
        </p:txBody>
      </p:sp>
      <p:pic>
        <p:nvPicPr>
          <p:cNvPr id="8" name="Picture 7">
            <a:extLst>
              <a:ext uri="{FF2B5EF4-FFF2-40B4-BE49-F238E27FC236}">
                <a16:creationId xmlns:a16="http://schemas.microsoft.com/office/drawing/2014/main" id="{D060B589-7F6C-4B9D-9302-94BA2F7234D9}"/>
              </a:ext>
            </a:extLst>
          </p:cNvPr>
          <p:cNvPicPr>
            <a:picLocks noChangeAspect="1"/>
          </p:cNvPicPr>
          <p:nvPr/>
        </p:nvPicPr>
        <p:blipFill>
          <a:blip r:embed="rId3"/>
          <a:stretch>
            <a:fillRect/>
          </a:stretch>
        </p:blipFill>
        <p:spPr>
          <a:xfrm>
            <a:off x="534351" y="2565432"/>
            <a:ext cx="6773499" cy="6229318"/>
          </a:xfrm>
          <a:prstGeom prst="rect">
            <a:avLst/>
          </a:prstGeom>
          <a:ln>
            <a:solidFill>
              <a:schemeClr val="tx1"/>
            </a:solidFill>
          </a:ln>
        </p:spPr>
      </p:pic>
      <p:pic>
        <p:nvPicPr>
          <p:cNvPr id="10" name="Picture 9">
            <a:extLst>
              <a:ext uri="{FF2B5EF4-FFF2-40B4-BE49-F238E27FC236}">
                <a16:creationId xmlns:a16="http://schemas.microsoft.com/office/drawing/2014/main" id="{CC0505D5-CA94-4568-9100-36A28E8F4D3F}"/>
              </a:ext>
            </a:extLst>
          </p:cNvPr>
          <p:cNvPicPr>
            <a:picLocks noChangeAspect="1"/>
          </p:cNvPicPr>
          <p:nvPr/>
        </p:nvPicPr>
        <p:blipFill rotWithShape="1">
          <a:blip r:embed="rId4">
            <a:alphaModFix/>
          </a:blip>
          <a:srcRect r="74249"/>
          <a:stretch/>
        </p:blipFill>
        <p:spPr>
          <a:xfrm>
            <a:off x="7090696" y="9295101"/>
            <a:ext cx="487001" cy="551935"/>
          </a:xfrm>
          <a:prstGeom prst="rect">
            <a:avLst/>
          </a:prstGeom>
        </p:spPr>
      </p:pic>
    </p:spTree>
    <p:extLst>
      <p:ext uri="{BB962C8B-B14F-4D97-AF65-F5344CB8AC3E}">
        <p14:creationId xmlns:p14="http://schemas.microsoft.com/office/powerpoint/2010/main" val="605721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1DED3-C2A1-4A0E-9160-F24503EB2FCA}"/>
              </a:ext>
            </a:extLst>
          </p:cNvPr>
          <p:cNvSpPr>
            <a:spLocks noGrp="1"/>
          </p:cNvSpPr>
          <p:nvPr>
            <p:ph type="title"/>
          </p:nvPr>
        </p:nvSpPr>
        <p:spPr>
          <a:xfrm>
            <a:off x="534353" y="535517"/>
            <a:ext cx="6703695" cy="905531"/>
          </a:xfrm>
          <a:solidFill>
            <a:srgbClr val="1B2A56"/>
          </a:solidFill>
        </p:spPr>
        <p:txBody>
          <a:bodyPr>
            <a:normAutofit/>
          </a:bodyPr>
          <a:lstStyle/>
          <a:p>
            <a:pPr algn="r"/>
            <a:r>
              <a:rPr lang="en-US" sz="4400" dirty="0">
                <a:solidFill>
                  <a:schemeClr val="bg1"/>
                </a:solidFill>
                <a:latin typeface="Arial Black" panose="020B0A04020102020204" pitchFamily="34" charset="0"/>
              </a:rPr>
              <a:t>COI’S</a:t>
            </a:r>
          </a:p>
        </p:txBody>
      </p:sp>
      <p:sp>
        <p:nvSpPr>
          <p:cNvPr id="4" name="Rectangle 3">
            <a:extLst>
              <a:ext uri="{FF2B5EF4-FFF2-40B4-BE49-F238E27FC236}">
                <a16:creationId xmlns:a16="http://schemas.microsoft.com/office/drawing/2014/main" id="{B89FF854-9CCD-414D-97A8-C2E8F9C116BA}"/>
              </a:ext>
            </a:extLst>
          </p:cNvPr>
          <p:cNvSpPr/>
          <p:nvPr/>
        </p:nvSpPr>
        <p:spPr>
          <a:xfrm>
            <a:off x="243068" y="1678328"/>
            <a:ext cx="3312932" cy="34470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Renewals or updates to your Certificate of Insurance can be uploaded and stored on your My Company 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Alternatively, you can send via email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insurance@truckit.com</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2"/>
                </a:solidFill>
                <a:effectLst/>
                <a:uLnTx/>
                <a:uFillTx/>
                <a:latin typeface="Barlow Condensed" panose="00000506000000000000" pitchFamily="2" charset="0"/>
              </a:rPr>
              <a:t>COI Requirements:</a:t>
            </a:r>
          </a:p>
        </p:txBody>
      </p:sp>
      <p:pic>
        <p:nvPicPr>
          <p:cNvPr id="5" name="Picture 4">
            <a:extLst>
              <a:ext uri="{FF2B5EF4-FFF2-40B4-BE49-F238E27FC236}">
                <a16:creationId xmlns:a16="http://schemas.microsoft.com/office/drawing/2014/main" id="{890ED10D-07AA-43D9-994E-60FEE093EAF4}"/>
              </a:ext>
            </a:extLst>
          </p:cNvPr>
          <p:cNvPicPr>
            <a:picLocks noChangeAspect="1"/>
          </p:cNvPicPr>
          <p:nvPr/>
        </p:nvPicPr>
        <p:blipFill>
          <a:blip r:embed="rId3"/>
          <a:stretch>
            <a:fillRect/>
          </a:stretch>
        </p:blipFill>
        <p:spPr>
          <a:xfrm>
            <a:off x="3886200" y="2215859"/>
            <a:ext cx="3795582" cy="2569853"/>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FCC00E6F-19F6-4FB1-B16F-BE8B3CD61282}"/>
              </a:ext>
            </a:extLst>
          </p:cNvPr>
          <p:cNvPicPr>
            <a:picLocks noChangeAspect="1"/>
          </p:cNvPicPr>
          <p:nvPr/>
        </p:nvPicPr>
        <p:blipFill>
          <a:blip r:embed="rId4"/>
          <a:stretch>
            <a:fillRect/>
          </a:stretch>
        </p:blipFill>
        <p:spPr>
          <a:xfrm>
            <a:off x="2426584" y="5617868"/>
            <a:ext cx="4447106" cy="4124200"/>
          </a:xfrm>
          <a:prstGeom prst="rect">
            <a:avLst/>
          </a:prstGeom>
          <a:ln>
            <a:solidFill>
              <a:schemeClr val="tx1"/>
            </a:solidFill>
          </a:ln>
          <a:effectLst>
            <a:outerShdw blurRad="50800" dist="38100" dir="5400000" algn="t" rotWithShape="0">
              <a:prstClr val="black">
                <a:alpha val="40000"/>
              </a:prstClr>
            </a:outerShdw>
          </a:effectLst>
        </p:spPr>
      </p:pic>
      <p:pic>
        <p:nvPicPr>
          <p:cNvPr id="3" name="Picture 2">
            <a:extLst>
              <a:ext uri="{FF2B5EF4-FFF2-40B4-BE49-F238E27FC236}">
                <a16:creationId xmlns:a16="http://schemas.microsoft.com/office/drawing/2014/main" id="{17E04A47-E833-4682-A725-217B1C1DF244}"/>
              </a:ext>
            </a:extLst>
          </p:cNvPr>
          <p:cNvPicPr>
            <a:picLocks noChangeAspect="1"/>
          </p:cNvPicPr>
          <p:nvPr/>
        </p:nvPicPr>
        <p:blipFill rotWithShape="1">
          <a:blip r:embed="rId5">
            <a:alphaModFix/>
          </a:blip>
          <a:srcRect r="74249"/>
          <a:stretch/>
        </p:blipFill>
        <p:spPr>
          <a:xfrm>
            <a:off x="7090696" y="9295101"/>
            <a:ext cx="487001" cy="551935"/>
          </a:xfrm>
          <a:prstGeom prst="rect">
            <a:avLst/>
          </a:prstGeom>
        </p:spPr>
      </p:pic>
    </p:spTree>
    <p:extLst>
      <p:ext uri="{BB962C8B-B14F-4D97-AF65-F5344CB8AC3E}">
        <p14:creationId xmlns:p14="http://schemas.microsoft.com/office/powerpoint/2010/main" val="208206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B8A5C-80CD-4EA6-B89B-83BC2EA5178B}"/>
              </a:ext>
            </a:extLst>
          </p:cNvPr>
          <p:cNvSpPr>
            <a:spLocks noGrp="1"/>
          </p:cNvSpPr>
          <p:nvPr>
            <p:ph type="title"/>
          </p:nvPr>
        </p:nvSpPr>
        <p:spPr>
          <a:solidFill>
            <a:srgbClr val="1B2A56"/>
          </a:solidFill>
        </p:spPr>
        <p:txBody>
          <a:bodyPr/>
          <a:lstStyle/>
          <a:p>
            <a:pPr algn="r"/>
            <a:r>
              <a:rPr lang="en-US" b="1" dirty="0">
                <a:solidFill>
                  <a:schemeClr val="bg1"/>
                </a:solidFill>
                <a:latin typeface="Arial Black" panose="020B0A04020102020204" pitchFamily="34" charset="0"/>
              </a:rPr>
              <a:t>DATA SECURITY</a:t>
            </a:r>
          </a:p>
        </p:txBody>
      </p:sp>
      <p:sp>
        <p:nvSpPr>
          <p:cNvPr id="3" name="Content Placeholder 2">
            <a:extLst>
              <a:ext uri="{FF2B5EF4-FFF2-40B4-BE49-F238E27FC236}">
                <a16:creationId xmlns:a16="http://schemas.microsoft.com/office/drawing/2014/main" id="{51BB5C3B-62FB-4604-A6B0-928B85D3514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EA6AE57-F8C6-42B7-A10B-EE88E32EB348}"/>
              </a:ext>
            </a:extLst>
          </p:cNvPr>
          <p:cNvPicPr>
            <a:picLocks noChangeAspect="1"/>
          </p:cNvPicPr>
          <p:nvPr/>
        </p:nvPicPr>
        <p:blipFill>
          <a:blip r:embed="rId2"/>
          <a:stretch>
            <a:fillRect/>
          </a:stretch>
        </p:blipFill>
        <p:spPr>
          <a:xfrm>
            <a:off x="186267" y="3028397"/>
            <a:ext cx="7281333" cy="5973634"/>
          </a:xfrm>
          <a:prstGeom prst="rect">
            <a:avLst/>
          </a:prstGeom>
        </p:spPr>
      </p:pic>
      <p:pic>
        <p:nvPicPr>
          <p:cNvPr id="5" name="Picture 4">
            <a:extLst>
              <a:ext uri="{FF2B5EF4-FFF2-40B4-BE49-F238E27FC236}">
                <a16:creationId xmlns:a16="http://schemas.microsoft.com/office/drawing/2014/main" id="{EC575414-AA2A-4F39-A855-21345A55A74D}"/>
              </a:ext>
            </a:extLst>
          </p:cNvPr>
          <p:cNvPicPr>
            <a:picLocks noChangeAspect="1"/>
          </p:cNvPicPr>
          <p:nvPr/>
        </p:nvPicPr>
        <p:blipFill>
          <a:blip r:embed="rId3"/>
          <a:stretch>
            <a:fillRect/>
          </a:stretch>
        </p:blipFill>
        <p:spPr>
          <a:xfrm>
            <a:off x="6994187" y="9352844"/>
            <a:ext cx="487722" cy="554784"/>
          </a:xfrm>
          <a:prstGeom prst="rect">
            <a:avLst/>
          </a:prstGeom>
        </p:spPr>
      </p:pic>
    </p:spTree>
    <p:extLst>
      <p:ext uri="{BB962C8B-B14F-4D97-AF65-F5344CB8AC3E}">
        <p14:creationId xmlns:p14="http://schemas.microsoft.com/office/powerpoint/2010/main" val="3865485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43C1-793A-40F4-B803-276951B1B9A3}"/>
              </a:ext>
            </a:extLst>
          </p:cNvPr>
          <p:cNvSpPr>
            <a:spLocks noGrp="1"/>
          </p:cNvSpPr>
          <p:nvPr>
            <p:ph type="title"/>
          </p:nvPr>
        </p:nvSpPr>
        <p:spPr>
          <a:xfrm>
            <a:off x="534353" y="535518"/>
            <a:ext cx="6703695" cy="1107016"/>
          </a:xfrm>
          <a:solidFill>
            <a:srgbClr val="1B2A56"/>
          </a:solidFill>
        </p:spPr>
        <p:txBody>
          <a:bodyPr/>
          <a:lstStyle/>
          <a:p>
            <a:pPr algn="r"/>
            <a:r>
              <a:rPr lang="en-US" dirty="0">
                <a:solidFill>
                  <a:schemeClr val="bg1"/>
                </a:solidFill>
                <a:latin typeface="Arial Black" panose="020B0A04020102020204" pitchFamily="34" charset="0"/>
              </a:rPr>
              <a:t>ONBOARDING</a:t>
            </a:r>
            <a:br>
              <a:rPr lang="en-US" dirty="0">
                <a:solidFill>
                  <a:schemeClr val="bg1"/>
                </a:solidFill>
                <a:latin typeface="Arial Black" panose="020B0A04020102020204" pitchFamily="34" charset="0"/>
              </a:rPr>
            </a:br>
            <a:r>
              <a:rPr lang="en-US" dirty="0">
                <a:solidFill>
                  <a:schemeClr val="bg1"/>
                </a:solidFill>
                <a:latin typeface="Arial Black" panose="020B0A04020102020204" pitchFamily="34" charset="0"/>
              </a:rPr>
              <a:t>Introduction</a:t>
            </a:r>
          </a:p>
        </p:txBody>
      </p:sp>
      <p:pic>
        <p:nvPicPr>
          <p:cNvPr id="4" name="Picture 3">
            <a:extLst>
              <a:ext uri="{FF2B5EF4-FFF2-40B4-BE49-F238E27FC236}">
                <a16:creationId xmlns:a16="http://schemas.microsoft.com/office/drawing/2014/main" id="{EE211392-5F80-405A-90A6-437FB7842386}"/>
              </a:ext>
            </a:extLst>
          </p:cNvPr>
          <p:cNvPicPr>
            <a:picLocks noChangeAspect="1"/>
          </p:cNvPicPr>
          <p:nvPr/>
        </p:nvPicPr>
        <p:blipFill>
          <a:blip r:embed="rId2"/>
          <a:stretch>
            <a:fillRect/>
          </a:stretch>
        </p:blipFill>
        <p:spPr>
          <a:xfrm>
            <a:off x="253920" y="2156178"/>
            <a:ext cx="7264560" cy="5511838"/>
          </a:xfrm>
          <a:prstGeom prst="rect">
            <a:avLst/>
          </a:prstGeom>
        </p:spPr>
      </p:pic>
      <p:sp>
        <p:nvSpPr>
          <p:cNvPr id="5" name="Rectangle 4">
            <a:extLst>
              <a:ext uri="{FF2B5EF4-FFF2-40B4-BE49-F238E27FC236}">
                <a16:creationId xmlns:a16="http://schemas.microsoft.com/office/drawing/2014/main" id="{0C8285F8-42C9-4465-9200-DB7FE3FE3C77}"/>
              </a:ext>
            </a:extLst>
          </p:cNvPr>
          <p:cNvSpPr/>
          <p:nvPr/>
        </p:nvSpPr>
        <p:spPr>
          <a:xfrm>
            <a:off x="852310" y="8181660"/>
            <a:ext cx="6163734" cy="1292662"/>
          </a:xfrm>
          <a:prstGeom prst="rect">
            <a:avLst/>
          </a:prstGeom>
          <a:solidFill>
            <a:srgbClr val="D5843A"/>
          </a:solidFill>
        </p:spPr>
        <p:txBody>
          <a:bodyPr wrap="square">
            <a:spAutoFit/>
          </a:bodyPr>
          <a:lstStyle/>
          <a:p>
            <a:pPr algn="ctr"/>
            <a:r>
              <a:rPr lang="en-US" sz="2400" dirty="0">
                <a:solidFill>
                  <a:schemeClr val="bg1"/>
                </a:solidFill>
                <a:latin typeface="Arial Black" panose="020B0A04020102020204" pitchFamily="34" charset="0"/>
              </a:rPr>
              <a:t>CUSTOMER SUCCESS</a:t>
            </a:r>
          </a:p>
          <a:p>
            <a:pPr algn="ctr"/>
            <a:endParaRPr lang="en-US" dirty="0">
              <a:solidFill>
                <a:schemeClr val="bg1"/>
              </a:solidFill>
              <a:latin typeface="Arial Black" panose="020B0A04020102020204" pitchFamily="34" charset="0"/>
            </a:endParaRPr>
          </a:p>
          <a:p>
            <a:pPr algn="ctr"/>
            <a:r>
              <a:rPr lang="en-US" dirty="0">
                <a:solidFill>
                  <a:schemeClr val="bg1"/>
                </a:solidFill>
                <a:latin typeface="Arial Black" panose="020B0A04020102020204" pitchFamily="34" charset="0"/>
              </a:rPr>
              <a:t>(404) 990-4233</a:t>
            </a:r>
          </a:p>
          <a:p>
            <a:pPr algn="ctr"/>
            <a:r>
              <a:rPr lang="en-US" dirty="0">
                <a:solidFill>
                  <a:schemeClr val="bg1"/>
                </a:solidFill>
                <a:latin typeface="Arial Black" panose="020B0A04020102020204" pitchFamily="34" charset="0"/>
              </a:rPr>
              <a:t>SUPPORT@TRUCKIT.COM</a:t>
            </a:r>
          </a:p>
        </p:txBody>
      </p:sp>
      <p:pic>
        <p:nvPicPr>
          <p:cNvPr id="6" name="Picture 5">
            <a:extLst>
              <a:ext uri="{FF2B5EF4-FFF2-40B4-BE49-F238E27FC236}">
                <a16:creationId xmlns:a16="http://schemas.microsoft.com/office/drawing/2014/main" id="{F81D9471-8141-49BB-AD1E-F68613776A1E}"/>
              </a:ext>
            </a:extLst>
          </p:cNvPr>
          <p:cNvPicPr>
            <a:picLocks noChangeAspect="1"/>
          </p:cNvPicPr>
          <p:nvPr/>
        </p:nvPicPr>
        <p:blipFill rotWithShape="1">
          <a:blip r:embed="rId3">
            <a:alphaModFix/>
          </a:blip>
          <a:srcRect r="74249"/>
          <a:stretch/>
        </p:blipFill>
        <p:spPr>
          <a:xfrm>
            <a:off x="7186651" y="9357190"/>
            <a:ext cx="487001" cy="551935"/>
          </a:xfrm>
          <a:prstGeom prst="rect">
            <a:avLst/>
          </a:prstGeom>
        </p:spPr>
      </p:pic>
    </p:spTree>
    <p:extLst>
      <p:ext uri="{BB962C8B-B14F-4D97-AF65-F5344CB8AC3E}">
        <p14:creationId xmlns:p14="http://schemas.microsoft.com/office/powerpoint/2010/main" val="131840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4586D3-8CF7-4BA9-8F30-129EB7B9A371}"/>
              </a:ext>
            </a:extLst>
          </p:cNvPr>
          <p:cNvPicPr>
            <a:picLocks noChangeAspect="1"/>
          </p:cNvPicPr>
          <p:nvPr/>
        </p:nvPicPr>
        <p:blipFill>
          <a:blip r:embed="rId2">
            <a:alphaModFix amt="71000"/>
          </a:blip>
          <a:stretch>
            <a:fillRect/>
          </a:stretch>
        </p:blipFill>
        <p:spPr>
          <a:xfrm>
            <a:off x="3023834" y="4010339"/>
            <a:ext cx="5371042" cy="6090432"/>
          </a:xfrm>
          <a:prstGeom prst="rect">
            <a:avLst/>
          </a:prstGeom>
        </p:spPr>
      </p:pic>
      <p:sp>
        <p:nvSpPr>
          <p:cNvPr id="2" name="Title 1">
            <a:extLst>
              <a:ext uri="{FF2B5EF4-FFF2-40B4-BE49-F238E27FC236}">
                <a16:creationId xmlns:a16="http://schemas.microsoft.com/office/drawing/2014/main" id="{E765A3D3-1D4E-4746-853C-68058B041C5A}"/>
              </a:ext>
            </a:extLst>
          </p:cNvPr>
          <p:cNvSpPr>
            <a:spLocks noGrp="1"/>
          </p:cNvSpPr>
          <p:nvPr>
            <p:ph type="ctrTitle"/>
          </p:nvPr>
        </p:nvSpPr>
        <p:spPr/>
        <p:txBody>
          <a:bodyPr anchor="t">
            <a:normAutofit/>
          </a:bodyPr>
          <a:lstStyle/>
          <a:p>
            <a:pPr algn="l"/>
            <a:br>
              <a:rPr lang="en-US" sz="5400" b="1" dirty="0"/>
            </a:br>
            <a:r>
              <a:rPr lang="en-US" sz="5400" b="1" dirty="0"/>
              <a:t>Portal </a:t>
            </a:r>
            <a:br>
              <a:rPr lang="en-US" sz="5400" b="1" dirty="0"/>
            </a:br>
            <a:r>
              <a:rPr lang="en-US" sz="4400" b="1" dirty="0"/>
              <a:t>COMPANY SET-UP</a:t>
            </a:r>
          </a:p>
        </p:txBody>
      </p:sp>
      <p:sp>
        <p:nvSpPr>
          <p:cNvPr id="3" name="Subtitle 2">
            <a:extLst>
              <a:ext uri="{FF2B5EF4-FFF2-40B4-BE49-F238E27FC236}">
                <a16:creationId xmlns:a16="http://schemas.microsoft.com/office/drawing/2014/main" id="{A7C8264A-18E5-45C5-A4A2-E638DDBCA183}"/>
              </a:ext>
            </a:extLst>
          </p:cNvPr>
          <p:cNvSpPr>
            <a:spLocks noGrp="1"/>
          </p:cNvSpPr>
          <p:nvPr>
            <p:ph type="subTitle" idx="1"/>
          </p:nvPr>
        </p:nvSpPr>
        <p:spPr/>
        <p:txBody>
          <a:bodyPr/>
          <a:lstStyle/>
          <a:p>
            <a:pPr algn="l"/>
            <a:endParaRPr lang="en-US" dirty="0"/>
          </a:p>
        </p:txBody>
      </p:sp>
    </p:spTree>
    <p:extLst>
      <p:ext uri="{BB962C8B-B14F-4D97-AF65-F5344CB8AC3E}">
        <p14:creationId xmlns:p14="http://schemas.microsoft.com/office/powerpoint/2010/main" val="1750087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35798-8786-4213-8F8F-6E5242BC2341}"/>
              </a:ext>
            </a:extLst>
          </p:cNvPr>
          <p:cNvSpPr>
            <a:spLocks noGrp="1"/>
          </p:cNvSpPr>
          <p:nvPr>
            <p:ph type="title"/>
          </p:nvPr>
        </p:nvSpPr>
        <p:spPr>
          <a:xfrm>
            <a:off x="534353" y="535518"/>
            <a:ext cx="6703695" cy="1123950"/>
          </a:xfrm>
          <a:solidFill>
            <a:srgbClr val="1B2A56"/>
          </a:solidFill>
        </p:spPr>
        <p:txBody>
          <a:bodyPr/>
          <a:lstStyle/>
          <a:p>
            <a:pPr algn="r"/>
            <a:r>
              <a:rPr lang="en-US" dirty="0">
                <a:solidFill>
                  <a:schemeClr val="bg1"/>
                </a:solidFill>
                <a:latin typeface="Arial Black" panose="020B0A04020102020204" pitchFamily="34" charset="0"/>
              </a:rPr>
              <a:t>MY COMPANY</a:t>
            </a:r>
            <a:br>
              <a:rPr lang="en-US" dirty="0">
                <a:solidFill>
                  <a:schemeClr val="bg1"/>
                </a:solidFill>
              </a:rPr>
            </a:br>
            <a:r>
              <a:rPr lang="en-US" dirty="0">
                <a:solidFill>
                  <a:schemeClr val="bg1">
                    <a:lumMod val="75000"/>
                  </a:schemeClr>
                </a:solidFill>
              </a:rPr>
              <a:t>Users, Trucks &amp; Drivers</a:t>
            </a:r>
          </a:p>
        </p:txBody>
      </p:sp>
      <p:sp>
        <p:nvSpPr>
          <p:cNvPr id="3" name="Content Placeholder 2">
            <a:extLst>
              <a:ext uri="{FF2B5EF4-FFF2-40B4-BE49-F238E27FC236}">
                <a16:creationId xmlns:a16="http://schemas.microsoft.com/office/drawing/2014/main" id="{5E813CBE-31B8-4022-9545-979376EE23EB}"/>
              </a:ext>
            </a:extLst>
          </p:cNvPr>
          <p:cNvSpPr>
            <a:spLocks noGrp="1"/>
          </p:cNvSpPr>
          <p:nvPr>
            <p:ph idx="1"/>
          </p:nvPr>
        </p:nvSpPr>
        <p:spPr>
          <a:xfrm>
            <a:off x="534353" y="5029200"/>
            <a:ext cx="6703695" cy="4030345"/>
          </a:xfrm>
        </p:spPr>
        <p:txBody>
          <a:bodyPr/>
          <a:lstStyle/>
          <a:p>
            <a:pPr marL="0" indent="0">
              <a:buNone/>
            </a:pPr>
            <a:r>
              <a:rPr lang="en-US" b="1" dirty="0">
                <a:latin typeface="Barlow Condensed" panose="00000506000000000000" pitchFamily="2" charset="0"/>
              </a:rPr>
              <a:t>MY COMPANY</a:t>
            </a:r>
          </a:p>
          <a:p>
            <a:pPr marL="0" indent="0" algn="ctr">
              <a:buNone/>
            </a:pPr>
            <a:r>
              <a:rPr lang="en-US" sz="1400" dirty="0">
                <a:latin typeface="+mj-lt"/>
              </a:rPr>
              <a:t>Now that you have successfully logged into the TruckIT portal, you will go to the </a:t>
            </a:r>
            <a:r>
              <a:rPr lang="en-US" sz="1400" b="1" dirty="0">
                <a:latin typeface="+mj-lt"/>
              </a:rPr>
              <a:t>My Company</a:t>
            </a:r>
            <a:r>
              <a:rPr lang="en-US" sz="1400" dirty="0">
                <a:latin typeface="+mj-lt"/>
              </a:rPr>
              <a:t> page to set-up your company.  There are three tabs on this page for you to add trucks to your fleet, add drivers/dispatchers to your team, and complete your company profile with settings for job filters and preferred notifications.</a:t>
            </a:r>
          </a:p>
          <a:p>
            <a:pPr marL="0" indent="0">
              <a:buNone/>
            </a:pPr>
            <a:endParaRPr lang="en-US" sz="1600" b="1" dirty="0">
              <a:latin typeface="Barlow Condensed" panose="00000506000000000000" pitchFamily="2" charset="0"/>
            </a:endParaRPr>
          </a:p>
          <a:p>
            <a:pPr marL="0" indent="0">
              <a:buNone/>
            </a:pPr>
            <a:r>
              <a:rPr lang="en-US" sz="1600" b="1" dirty="0">
                <a:latin typeface="Barlow Condensed" panose="00000506000000000000" pitchFamily="2" charset="0"/>
              </a:rPr>
              <a:t>My Company Checklist:</a:t>
            </a:r>
          </a:p>
          <a:p>
            <a:pPr marL="0" indent="0">
              <a:buNone/>
            </a:pPr>
            <a:endParaRPr lang="en-US" sz="1400" b="1" dirty="0">
              <a:latin typeface="+mj-lt"/>
            </a:endParaRPr>
          </a:p>
          <a:p>
            <a:pPr marL="0" indent="0">
              <a:buNone/>
            </a:pPr>
            <a:r>
              <a:rPr lang="en-US" sz="1400" dirty="0">
                <a:latin typeface="+mj-lt"/>
              </a:rPr>
              <a:t>		My Fleet allows you to add and delete trucks to your fleet</a:t>
            </a:r>
          </a:p>
          <a:p>
            <a:pPr marL="0" indent="0">
              <a:buNone/>
            </a:pPr>
            <a:endParaRPr lang="en-US" sz="1400" dirty="0">
              <a:latin typeface="+mj-lt"/>
            </a:endParaRPr>
          </a:p>
          <a:p>
            <a:pPr marL="0" indent="0">
              <a:buNone/>
            </a:pPr>
            <a:r>
              <a:rPr lang="en-US" sz="1400" dirty="0">
                <a:latin typeface="+mj-lt"/>
              </a:rPr>
              <a:t>                        	My Team allows you to add and delete users (drivers and dispatchers)</a:t>
            </a:r>
          </a:p>
          <a:p>
            <a:pPr marL="0" indent="0">
              <a:buNone/>
            </a:pPr>
            <a:r>
              <a:rPr lang="en-US" sz="1400" dirty="0">
                <a:latin typeface="+mj-lt"/>
              </a:rPr>
              <a:t>		</a:t>
            </a:r>
          </a:p>
          <a:p>
            <a:pPr marL="0" indent="0">
              <a:buNone/>
            </a:pPr>
            <a:r>
              <a:rPr lang="en-US" sz="1400" dirty="0">
                <a:latin typeface="+mj-lt"/>
              </a:rPr>
              <a:t>		In Settings, you provide your COI and payment information and set your 			job filters and preferred notifications.</a:t>
            </a:r>
          </a:p>
        </p:txBody>
      </p:sp>
      <p:pic>
        <p:nvPicPr>
          <p:cNvPr id="4" name="Picture 3">
            <a:extLst>
              <a:ext uri="{FF2B5EF4-FFF2-40B4-BE49-F238E27FC236}">
                <a16:creationId xmlns:a16="http://schemas.microsoft.com/office/drawing/2014/main" id="{2E1B9E4F-DDF2-41CD-82C8-76A6CDE1147E}"/>
              </a:ext>
            </a:extLst>
          </p:cNvPr>
          <p:cNvPicPr>
            <a:picLocks noChangeAspect="1"/>
          </p:cNvPicPr>
          <p:nvPr/>
        </p:nvPicPr>
        <p:blipFill rotWithShape="1">
          <a:blip r:embed="rId2">
            <a:alphaModFix/>
          </a:blip>
          <a:srcRect r="74249"/>
          <a:stretch/>
        </p:blipFill>
        <p:spPr>
          <a:xfrm>
            <a:off x="7090696" y="9295101"/>
            <a:ext cx="487001" cy="551935"/>
          </a:xfrm>
          <a:prstGeom prst="rect">
            <a:avLst/>
          </a:prstGeom>
        </p:spPr>
      </p:pic>
      <p:sp>
        <p:nvSpPr>
          <p:cNvPr id="7" name="Rectangle 6">
            <a:extLst>
              <a:ext uri="{FF2B5EF4-FFF2-40B4-BE49-F238E27FC236}">
                <a16:creationId xmlns:a16="http://schemas.microsoft.com/office/drawing/2014/main" id="{2E2067C7-3105-4815-A7DC-56CFF9CA7377}"/>
              </a:ext>
            </a:extLst>
          </p:cNvPr>
          <p:cNvSpPr/>
          <p:nvPr/>
        </p:nvSpPr>
        <p:spPr>
          <a:xfrm>
            <a:off x="534352" y="1659468"/>
            <a:ext cx="6703695" cy="1815882"/>
          </a:xfrm>
          <a:prstGeom prst="rect">
            <a:avLst/>
          </a:prstGeom>
        </p:spPr>
        <p:txBody>
          <a:bodyPr wrap="square">
            <a:spAutoFit/>
          </a:bodyPr>
          <a:lstStyle/>
          <a:p>
            <a:pPr algn="ctr"/>
            <a:r>
              <a:rPr lang="en-US" sz="2800" b="1" dirty="0">
                <a:solidFill>
                  <a:schemeClr val="accent2"/>
                </a:solidFill>
              </a:rPr>
              <a:t>TruckIT Web Portal</a:t>
            </a:r>
          </a:p>
          <a:p>
            <a:pPr algn="ctr"/>
            <a:r>
              <a:rPr lang="en-US" sz="1400" dirty="0">
                <a:latin typeface="+mj-lt"/>
              </a:rPr>
              <a:t>Once you have created a Username and Password, you’re ready to login to the TruckIT portal and begin setting up your company on the My Company page.</a:t>
            </a:r>
            <a:br>
              <a:rPr lang="en-US" sz="2000" dirty="0"/>
            </a:br>
            <a:r>
              <a:rPr lang="en-US" sz="2000" dirty="0"/>
              <a:t> </a:t>
            </a:r>
            <a:br>
              <a:rPr lang="en-US" sz="2000" dirty="0"/>
            </a:br>
            <a:br>
              <a:rPr lang="en-US" dirty="0"/>
            </a:br>
            <a:endParaRPr lang="en-US" dirty="0"/>
          </a:p>
        </p:txBody>
      </p:sp>
      <p:pic>
        <p:nvPicPr>
          <p:cNvPr id="9" name="Picture 8">
            <a:extLst>
              <a:ext uri="{FF2B5EF4-FFF2-40B4-BE49-F238E27FC236}">
                <a16:creationId xmlns:a16="http://schemas.microsoft.com/office/drawing/2014/main" id="{38EA7BF1-F373-4FBD-8AD8-E51E6AE950C1}"/>
              </a:ext>
            </a:extLst>
          </p:cNvPr>
          <p:cNvPicPr>
            <a:picLocks noChangeAspect="1"/>
          </p:cNvPicPr>
          <p:nvPr/>
        </p:nvPicPr>
        <p:blipFill>
          <a:blip r:embed="rId3"/>
          <a:stretch>
            <a:fillRect/>
          </a:stretch>
        </p:blipFill>
        <p:spPr>
          <a:xfrm>
            <a:off x="534351" y="2567410"/>
            <a:ext cx="6703695" cy="2519664"/>
          </a:xfrm>
          <a:prstGeom prst="rect">
            <a:avLst/>
          </a:prstGeom>
        </p:spPr>
      </p:pic>
      <p:pic>
        <p:nvPicPr>
          <p:cNvPr id="5" name="Picture 4">
            <a:extLst>
              <a:ext uri="{FF2B5EF4-FFF2-40B4-BE49-F238E27FC236}">
                <a16:creationId xmlns:a16="http://schemas.microsoft.com/office/drawing/2014/main" id="{CF3CFF92-84CD-4999-A225-992480861296}"/>
              </a:ext>
            </a:extLst>
          </p:cNvPr>
          <p:cNvPicPr>
            <a:picLocks noChangeAspect="1"/>
          </p:cNvPicPr>
          <p:nvPr/>
        </p:nvPicPr>
        <p:blipFill>
          <a:blip r:embed="rId4"/>
          <a:stretch>
            <a:fillRect/>
          </a:stretch>
        </p:blipFill>
        <p:spPr>
          <a:xfrm>
            <a:off x="534348" y="7031210"/>
            <a:ext cx="1138191" cy="406697"/>
          </a:xfrm>
          <a:prstGeom prst="rect">
            <a:avLst/>
          </a:prstGeom>
        </p:spPr>
      </p:pic>
      <p:pic>
        <p:nvPicPr>
          <p:cNvPr id="10" name="Picture 9">
            <a:extLst>
              <a:ext uri="{FF2B5EF4-FFF2-40B4-BE49-F238E27FC236}">
                <a16:creationId xmlns:a16="http://schemas.microsoft.com/office/drawing/2014/main" id="{12F1413D-CA47-4F0A-98CE-34BE15C41689}"/>
              </a:ext>
            </a:extLst>
          </p:cNvPr>
          <p:cNvPicPr>
            <a:picLocks noChangeAspect="1"/>
          </p:cNvPicPr>
          <p:nvPr/>
        </p:nvPicPr>
        <p:blipFill>
          <a:blip r:embed="rId5"/>
          <a:stretch>
            <a:fillRect/>
          </a:stretch>
        </p:blipFill>
        <p:spPr>
          <a:xfrm>
            <a:off x="534348" y="7589469"/>
            <a:ext cx="1138191" cy="367199"/>
          </a:xfrm>
          <a:prstGeom prst="rect">
            <a:avLst/>
          </a:prstGeom>
        </p:spPr>
      </p:pic>
      <p:pic>
        <p:nvPicPr>
          <p:cNvPr id="11" name="Picture 10">
            <a:extLst>
              <a:ext uri="{FF2B5EF4-FFF2-40B4-BE49-F238E27FC236}">
                <a16:creationId xmlns:a16="http://schemas.microsoft.com/office/drawing/2014/main" id="{B2DFC25A-BC13-4324-B4FB-DBBF4AB86AEB}"/>
              </a:ext>
            </a:extLst>
          </p:cNvPr>
          <p:cNvPicPr>
            <a:picLocks noChangeAspect="1"/>
          </p:cNvPicPr>
          <p:nvPr/>
        </p:nvPicPr>
        <p:blipFill>
          <a:blip r:embed="rId6"/>
          <a:stretch>
            <a:fillRect/>
          </a:stretch>
        </p:blipFill>
        <p:spPr>
          <a:xfrm>
            <a:off x="534348" y="8189730"/>
            <a:ext cx="1138191" cy="418404"/>
          </a:xfrm>
          <a:prstGeom prst="rect">
            <a:avLst/>
          </a:prstGeom>
        </p:spPr>
      </p:pic>
    </p:spTree>
    <p:extLst>
      <p:ext uri="{BB962C8B-B14F-4D97-AF65-F5344CB8AC3E}">
        <p14:creationId xmlns:p14="http://schemas.microsoft.com/office/powerpoint/2010/main" val="998092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B679-704F-4AD7-8AF8-9937DB083B65}"/>
              </a:ext>
            </a:extLst>
          </p:cNvPr>
          <p:cNvSpPr>
            <a:spLocks noGrp="1"/>
          </p:cNvSpPr>
          <p:nvPr>
            <p:ph type="ctrTitle"/>
          </p:nvPr>
        </p:nvSpPr>
        <p:spPr>
          <a:xfrm>
            <a:off x="971550" y="228601"/>
            <a:ext cx="5829300" cy="1517650"/>
          </a:xfrm>
        </p:spPr>
        <p:txBody>
          <a:bodyPr>
            <a:normAutofit/>
          </a:bodyPr>
          <a:lstStyle/>
          <a:p>
            <a:pPr algn="r"/>
            <a:r>
              <a:rPr lang="en-US" sz="3600" b="1" dirty="0">
                <a:solidFill>
                  <a:schemeClr val="accent2"/>
                </a:solidFill>
                <a:latin typeface="Barlow Condensed" panose="00000506000000000000" pitchFamily="2" charset="0"/>
              </a:rPr>
              <a:t>My Company </a:t>
            </a:r>
            <a:br>
              <a:rPr lang="en-US" sz="3600" dirty="0">
                <a:latin typeface="Barlow Condensed" panose="00000506000000000000" pitchFamily="2" charset="0"/>
              </a:rPr>
            </a:br>
            <a:r>
              <a:rPr lang="en-US" sz="3600" dirty="0">
                <a:solidFill>
                  <a:srgbClr val="1B2A56"/>
                </a:solidFill>
                <a:latin typeface="Barlow Condensed" panose="00000506000000000000" pitchFamily="2" charset="0"/>
              </a:rPr>
              <a:t>Set-Up</a:t>
            </a:r>
          </a:p>
        </p:txBody>
      </p:sp>
      <p:sp>
        <p:nvSpPr>
          <p:cNvPr id="4" name="Subtitle 3">
            <a:extLst>
              <a:ext uri="{FF2B5EF4-FFF2-40B4-BE49-F238E27FC236}">
                <a16:creationId xmlns:a16="http://schemas.microsoft.com/office/drawing/2014/main" id="{F493FD24-EB6D-4FC8-9AF1-64701E61D043}"/>
              </a:ext>
            </a:extLst>
          </p:cNvPr>
          <p:cNvSpPr>
            <a:spLocks noGrp="1"/>
          </p:cNvSpPr>
          <p:nvPr>
            <p:ph type="subTitle" idx="1"/>
          </p:nvPr>
        </p:nvSpPr>
        <p:spPr>
          <a:xfrm>
            <a:off x="476250" y="2025650"/>
            <a:ext cx="6324600" cy="2899379"/>
          </a:xfrm>
        </p:spPr>
        <p:txBody>
          <a:bodyPr/>
          <a:lstStyle/>
          <a:p>
            <a:pPr algn="l"/>
            <a:r>
              <a:rPr lang="en-US" sz="2400" b="1" dirty="0">
                <a:latin typeface="+mj-lt"/>
              </a:rPr>
              <a:t>Complete your company profile with settings:</a:t>
            </a:r>
          </a:p>
          <a:p>
            <a:pPr algn="l"/>
            <a:endParaRPr lang="en-US" sz="2400" b="1" dirty="0">
              <a:latin typeface="+mj-lt"/>
            </a:endParaRPr>
          </a:p>
          <a:p>
            <a:pPr marL="342900" indent="-342900" algn="l">
              <a:buFont typeface="Arial" panose="020B0604020202020204" pitchFamily="34" charset="0"/>
              <a:buChar char="•"/>
            </a:pPr>
            <a:r>
              <a:rPr lang="en-US" sz="2000" dirty="0">
                <a:latin typeface="+mj-lt"/>
              </a:rPr>
              <a:t>General Data</a:t>
            </a:r>
          </a:p>
          <a:p>
            <a:pPr marL="342900" indent="-342900" algn="l">
              <a:buFont typeface="Arial" panose="020B0604020202020204" pitchFamily="34" charset="0"/>
              <a:buChar char="•"/>
            </a:pPr>
            <a:r>
              <a:rPr lang="en-US" sz="2000" dirty="0">
                <a:latin typeface="+mj-lt"/>
              </a:rPr>
              <a:t>COI Info</a:t>
            </a:r>
          </a:p>
          <a:p>
            <a:pPr marL="342900" indent="-342900" algn="l">
              <a:buFont typeface="Arial" panose="020B0604020202020204" pitchFamily="34" charset="0"/>
              <a:buChar char="•"/>
            </a:pPr>
            <a:r>
              <a:rPr lang="en-US" sz="2000" dirty="0">
                <a:latin typeface="+mj-lt"/>
              </a:rPr>
              <a:t>Payment Contact</a:t>
            </a:r>
          </a:p>
          <a:p>
            <a:pPr marL="342900" indent="-342900" algn="l">
              <a:buFont typeface="Arial" panose="020B0604020202020204" pitchFamily="34" charset="0"/>
              <a:buChar char="•"/>
            </a:pPr>
            <a:r>
              <a:rPr lang="en-US" sz="2000" dirty="0">
                <a:latin typeface="+mj-lt"/>
              </a:rPr>
              <a:t>Set-Up settings for job filters</a:t>
            </a:r>
          </a:p>
          <a:p>
            <a:pPr marL="342900" indent="-342900" algn="l">
              <a:buFont typeface="Arial" panose="020B0604020202020204" pitchFamily="34" charset="0"/>
              <a:buChar char="•"/>
            </a:pPr>
            <a:r>
              <a:rPr lang="en-US" sz="2000" dirty="0">
                <a:latin typeface="+mj-lt"/>
              </a:rPr>
              <a:t>Preferred notifications</a:t>
            </a:r>
          </a:p>
          <a:p>
            <a:pPr algn="l"/>
            <a:endParaRPr lang="en-US" dirty="0"/>
          </a:p>
        </p:txBody>
      </p:sp>
      <p:pic>
        <p:nvPicPr>
          <p:cNvPr id="6" name="Picture 5">
            <a:extLst>
              <a:ext uri="{FF2B5EF4-FFF2-40B4-BE49-F238E27FC236}">
                <a16:creationId xmlns:a16="http://schemas.microsoft.com/office/drawing/2014/main" id="{F70119F6-5E2A-43B2-BBB9-E2238FF61151}"/>
              </a:ext>
            </a:extLst>
          </p:cNvPr>
          <p:cNvPicPr>
            <a:picLocks noChangeAspect="1"/>
          </p:cNvPicPr>
          <p:nvPr/>
        </p:nvPicPr>
        <p:blipFill>
          <a:blip r:embed="rId2"/>
          <a:stretch>
            <a:fillRect/>
          </a:stretch>
        </p:blipFill>
        <p:spPr>
          <a:xfrm>
            <a:off x="338276" y="5029200"/>
            <a:ext cx="6995920" cy="4101221"/>
          </a:xfrm>
          <a:prstGeom prst="rect">
            <a:avLst/>
          </a:prstGeom>
          <a:ln>
            <a:solidFill>
              <a:schemeClr val="tx1"/>
            </a:solidFill>
          </a:ln>
        </p:spPr>
      </p:pic>
      <p:pic>
        <p:nvPicPr>
          <p:cNvPr id="10" name="Picture 9">
            <a:extLst>
              <a:ext uri="{FF2B5EF4-FFF2-40B4-BE49-F238E27FC236}">
                <a16:creationId xmlns:a16="http://schemas.microsoft.com/office/drawing/2014/main" id="{A4F2A56A-66BE-4E2B-B0D3-34A03EDFC065}"/>
              </a:ext>
            </a:extLst>
          </p:cNvPr>
          <p:cNvPicPr>
            <a:picLocks noChangeAspect="1"/>
          </p:cNvPicPr>
          <p:nvPr/>
        </p:nvPicPr>
        <p:blipFill rotWithShape="1">
          <a:blip r:embed="rId3">
            <a:alphaModFix/>
          </a:blip>
          <a:srcRect r="74249"/>
          <a:stretch/>
        </p:blipFill>
        <p:spPr>
          <a:xfrm>
            <a:off x="7090696" y="9295101"/>
            <a:ext cx="487001" cy="551935"/>
          </a:xfrm>
          <a:prstGeom prst="rect">
            <a:avLst/>
          </a:prstGeom>
        </p:spPr>
      </p:pic>
    </p:spTree>
    <p:extLst>
      <p:ext uri="{BB962C8B-B14F-4D97-AF65-F5344CB8AC3E}">
        <p14:creationId xmlns:p14="http://schemas.microsoft.com/office/powerpoint/2010/main" val="898100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D578A-41A8-4775-B692-DB0515EFC309}"/>
              </a:ext>
            </a:extLst>
          </p:cNvPr>
          <p:cNvSpPr>
            <a:spLocks noGrp="1"/>
          </p:cNvSpPr>
          <p:nvPr>
            <p:ph type="title"/>
          </p:nvPr>
        </p:nvSpPr>
        <p:spPr>
          <a:xfrm>
            <a:off x="534353" y="535517"/>
            <a:ext cx="6703695" cy="988483"/>
          </a:xfrm>
          <a:solidFill>
            <a:srgbClr val="1B2A56"/>
          </a:solidFill>
        </p:spPr>
        <p:txBody>
          <a:bodyPr/>
          <a:lstStyle/>
          <a:p>
            <a:pPr algn="r"/>
            <a:r>
              <a:rPr lang="en-US" sz="2400" b="1" dirty="0">
                <a:solidFill>
                  <a:schemeClr val="bg1"/>
                </a:solidFill>
                <a:latin typeface="Arial Black" panose="020B0A04020102020204" pitchFamily="34" charset="0"/>
              </a:rPr>
              <a:t>TruckIT MOBILE APP </a:t>
            </a:r>
            <a:br>
              <a:rPr lang="en-US" b="1" dirty="0">
                <a:solidFill>
                  <a:schemeClr val="bg1"/>
                </a:solidFill>
              </a:rPr>
            </a:br>
            <a:r>
              <a:rPr lang="en-US" b="1" dirty="0">
                <a:solidFill>
                  <a:schemeClr val="bg1">
                    <a:lumMod val="75000"/>
                  </a:schemeClr>
                </a:solidFill>
              </a:rPr>
              <a:t>DOWNLOAD</a:t>
            </a:r>
          </a:p>
        </p:txBody>
      </p:sp>
      <p:pic>
        <p:nvPicPr>
          <p:cNvPr id="7" name="Content Placeholder 6">
            <a:extLst>
              <a:ext uri="{FF2B5EF4-FFF2-40B4-BE49-F238E27FC236}">
                <a16:creationId xmlns:a16="http://schemas.microsoft.com/office/drawing/2014/main" id="{47D71299-5095-45FF-A4DB-FEFA43D13625}"/>
              </a:ext>
            </a:extLst>
          </p:cNvPr>
          <p:cNvPicPr>
            <a:picLocks noGrp="1" noChangeAspect="1"/>
          </p:cNvPicPr>
          <p:nvPr>
            <p:ph idx="1"/>
          </p:nvPr>
        </p:nvPicPr>
        <p:blipFill>
          <a:blip r:embed="rId2"/>
          <a:stretch>
            <a:fillRect/>
          </a:stretch>
        </p:blipFill>
        <p:spPr>
          <a:xfrm>
            <a:off x="3675085" y="2141783"/>
            <a:ext cx="3752181" cy="3000901"/>
          </a:xfrm>
          <a:prstGeom prst="rect">
            <a:avLst/>
          </a:prstGeom>
          <a:ln>
            <a:solidFill>
              <a:srgbClr val="002060"/>
            </a:solidFill>
          </a:ln>
        </p:spPr>
      </p:pic>
      <p:sp>
        <p:nvSpPr>
          <p:cNvPr id="9" name="Title 2">
            <a:extLst>
              <a:ext uri="{FF2B5EF4-FFF2-40B4-BE49-F238E27FC236}">
                <a16:creationId xmlns:a16="http://schemas.microsoft.com/office/drawing/2014/main" id="{5945320C-3983-45F3-ABE4-7B413437E565}"/>
              </a:ext>
            </a:extLst>
          </p:cNvPr>
          <p:cNvSpPr txBox="1">
            <a:spLocks/>
          </p:cNvSpPr>
          <p:nvPr/>
        </p:nvSpPr>
        <p:spPr>
          <a:xfrm>
            <a:off x="534352" y="1470809"/>
            <a:ext cx="6703695" cy="772221"/>
          </a:xfrm>
          <a:prstGeom prst="rect">
            <a:avLst/>
          </a:prstGeom>
        </p:spPr>
        <p:txBody>
          <a:bodyPr vert="horz" lIns="91440" tIns="45720" rIns="91440" bIns="45720" rtlCol="0" anchor="ctr">
            <a:normAutofit fontScale="97500"/>
          </a:bodyPr>
          <a:lstStyle>
            <a:lvl1pPr algn="l" defTabSz="582930" rtl="0" eaLnBrk="1" latinLnBrk="0" hangingPunct="1">
              <a:lnSpc>
                <a:spcPct val="90000"/>
              </a:lnSpc>
              <a:spcBef>
                <a:spcPct val="0"/>
              </a:spcBef>
              <a:buNone/>
              <a:defRPr sz="2805" kern="1200">
                <a:solidFill>
                  <a:schemeClr val="tx1"/>
                </a:solidFill>
                <a:latin typeface="+mj-lt"/>
                <a:ea typeface="+mj-ea"/>
                <a:cs typeface="+mj-cs"/>
              </a:defRPr>
            </a:lvl1pPr>
          </a:lstStyle>
          <a:p>
            <a:pPr marL="0" marR="0" lvl="0" indent="0" algn="ctr" defTabSz="582930" rtl="0" eaLnBrk="1" fontAlgn="auto" latinLnBrk="0" hangingPunct="1">
              <a:lnSpc>
                <a:spcPct val="90000"/>
              </a:lnSpc>
              <a:spcBef>
                <a:spcPct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Calibri Light" panose="020F0302020204030204"/>
                <a:ea typeface="+mj-ea"/>
                <a:cs typeface="+mj-cs"/>
              </a:rPr>
              <a:t>Two easy options to download the TruckIT App</a:t>
            </a:r>
            <a:endParaRPr kumimoji="0" lang="en-US" sz="2805"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10" name="Picture 9">
            <a:extLst>
              <a:ext uri="{FF2B5EF4-FFF2-40B4-BE49-F238E27FC236}">
                <a16:creationId xmlns:a16="http://schemas.microsoft.com/office/drawing/2014/main" id="{A8DB6764-C599-4694-8F58-6B75A5CE375F}"/>
              </a:ext>
            </a:extLst>
          </p:cNvPr>
          <p:cNvPicPr>
            <a:picLocks noChangeAspect="1"/>
          </p:cNvPicPr>
          <p:nvPr/>
        </p:nvPicPr>
        <p:blipFill>
          <a:blip r:embed="rId3"/>
          <a:stretch>
            <a:fillRect/>
          </a:stretch>
        </p:blipFill>
        <p:spPr>
          <a:xfrm>
            <a:off x="99869" y="2698842"/>
            <a:ext cx="540637" cy="570466"/>
          </a:xfrm>
          <a:prstGeom prst="rect">
            <a:avLst/>
          </a:prstGeom>
        </p:spPr>
      </p:pic>
      <p:pic>
        <p:nvPicPr>
          <p:cNvPr id="12" name="Picture 11">
            <a:extLst>
              <a:ext uri="{FF2B5EF4-FFF2-40B4-BE49-F238E27FC236}">
                <a16:creationId xmlns:a16="http://schemas.microsoft.com/office/drawing/2014/main" id="{161A0599-525D-48DB-8C33-AD30398A0161}"/>
              </a:ext>
            </a:extLst>
          </p:cNvPr>
          <p:cNvPicPr>
            <a:picLocks noChangeAspect="1"/>
          </p:cNvPicPr>
          <p:nvPr/>
        </p:nvPicPr>
        <p:blipFill>
          <a:blip r:embed="rId4"/>
          <a:stretch>
            <a:fillRect/>
          </a:stretch>
        </p:blipFill>
        <p:spPr>
          <a:xfrm>
            <a:off x="99869" y="5273872"/>
            <a:ext cx="540638" cy="570466"/>
          </a:xfrm>
          <a:prstGeom prst="rect">
            <a:avLst/>
          </a:prstGeom>
        </p:spPr>
      </p:pic>
      <p:sp>
        <p:nvSpPr>
          <p:cNvPr id="13" name="Rectangle 12">
            <a:extLst>
              <a:ext uri="{FF2B5EF4-FFF2-40B4-BE49-F238E27FC236}">
                <a16:creationId xmlns:a16="http://schemas.microsoft.com/office/drawing/2014/main" id="{0A62FEE3-0209-448A-BFD8-30A3DB713084}"/>
              </a:ext>
            </a:extLst>
          </p:cNvPr>
          <p:cNvSpPr/>
          <p:nvPr/>
        </p:nvSpPr>
        <p:spPr>
          <a:xfrm>
            <a:off x="747635" y="4154980"/>
            <a:ext cx="2713194"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Download the TruckIT App from the Google Play and App Store.</a:t>
            </a:r>
          </a:p>
        </p:txBody>
      </p:sp>
      <p:pic>
        <p:nvPicPr>
          <p:cNvPr id="14" name="Picture 13">
            <a:extLst>
              <a:ext uri="{FF2B5EF4-FFF2-40B4-BE49-F238E27FC236}">
                <a16:creationId xmlns:a16="http://schemas.microsoft.com/office/drawing/2014/main" id="{0544B61F-77B9-4627-9621-CBABC3E91EFA}"/>
              </a:ext>
            </a:extLst>
          </p:cNvPr>
          <p:cNvPicPr>
            <a:picLocks noChangeAspect="1"/>
          </p:cNvPicPr>
          <p:nvPr/>
        </p:nvPicPr>
        <p:blipFill>
          <a:blip r:embed="rId5"/>
          <a:stretch>
            <a:fillRect/>
          </a:stretch>
        </p:blipFill>
        <p:spPr>
          <a:xfrm>
            <a:off x="696556" y="6381781"/>
            <a:ext cx="3135491" cy="577892"/>
          </a:xfrm>
          <a:prstGeom prst="rect">
            <a:avLst/>
          </a:prstGeom>
        </p:spPr>
      </p:pic>
      <p:pic>
        <p:nvPicPr>
          <p:cNvPr id="15" name="Picture 14">
            <a:extLst>
              <a:ext uri="{FF2B5EF4-FFF2-40B4-BE49-F238E27FC236}">
                <a16:creationId xmlns:a16="http://schemas.microsoft.com/office/drawing/2014/main" id="{E78D0878-A6FD-4CAC-BD09-930108C83D35}"/>
              </a:ext>
            </a:extLst>
          </p:cNvPr>
          <p:cNvPicPr>
            <a:picLocks noChangeAspect="1"/>
          </p:cNvPicPr>
          <p:nvPr/>
        </p:nvPicPr>
        <p:blipFill rotWithShape="1">
          <a:blip r:embed="rId6">
            <a:alphaModFix/>
          </a:blip>
          <a:srcRect r="74249"/>
          <a:stretch/>
        </p:blipFill>
        <p:spPr>
          <a:xfrm>
            <a:off x="7124562" y="9317679"/>
            <a:ext cx="487001" cy="551935"/>
          </a:xfrm>
          <a:prstGeom prst="rect">
            <a:avLst/>
          </a:prstGeom>
        </p:spPr>
      </p:pic>
      <p:sp>
        <p:nvSpPr>
          <p:cNvPr id="16" name="Rectangle 15">
            <a:extLst>
              <a:ext uri="{FF2B5EF4-FFF2-40B4-BE49-F238E27FC236}">
                <a16:creationId xmlns:a16="http://schemas.microsoft.com/office/drawing/2014/main" id="{EC37B50E-2B7E-4819-8F61-8AC7C23A2E2D}"/>
              </a:ext>
            </a:extLst>
          </p:cNvPr>
          <p:cNvSpPr/>
          <p:nvPr/>
        </p:nvSpPr>
        <p:spPr>
          <a:xfrm>
            <a:off x="696556" y="2141316"/>
            <a:ext cx="2764273"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Go to</a:t>
            </a: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7"/>
              </a:rPr>
              <a:t>www.truckit.com/app</a:t>
            </a: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to download the TruckIT App for Android and Apple devices.</a:t>
            </a:r>
          </a:p>
        </p:txBody>
      </p:sp>
      <p:sp>
        <p:nvSpPr>
          <p:cNvPr id="17" name="Rectangle 16">
            <a:extLst>
              <a:ext uri="{FF2B5EF4-FFF2-40B4-BE49-F238E27FC236}">
                <a16:creationId xmlns:a16="http://schemas.microsoft.com/office/drawing/2014/main" id="{55DC0221-4484-4C71-84E4-1B527FC9432E}"/>
              </a:ext>
            </a:extLst>
          </p:cNvPr>
          <p:cNvSpPr/>
          <p:nvPr/>
        </p:nvSpPr>
        <p:spPr>
          <a:xfrm>
            <a:off x="381965" y="6927448"/>
            <a:ext cx="6647067"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1EF3DF6D-5489-4A7E-B480-8C60B275D9B9}"/>
              </a:ext>
            </a:extLst>
          </p:cNvPr>
          <p:cNvPicPr>
            <a:picLocks noChangeAspect="1"/>
          </p:cNvPicPr>
          <p:nvPr/>
        </p:nvPicPr>
        <p:blipFill>
          <a:blip r:embed="rId8"/>
          <a:stretch>
            <a:fillRect/>
          </a:stretch>
        </p:blipFill>
        <p:spPr>
          <a:xfrm>
            <a:off x="4531490" y="5499363"/>
            <a:ext cx="2650946" cy="3719931"/>
          </a:xfrm>
          <a:prstGeom prst="rect">
            <a:avLst/>
          </a:prstGeom>
          <a:ln>
            <a:solidFill>
              <a:srgbClr val="1B2A56"/>
            </a:solidFill>
          </a:ln>
        </p:spPr>
      </p:pic>
    </p:spTree>
    <p:extLst>
      <p:ext uri="{BB962C8B-B14F-4D97-AF65-F5344CB8AC3E}">
        <p14:creationId xmlns:p14="http://schemas.microsoft.com/office/powerpoint/2010/main" val="253997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4586D3-8CF7-4BA9-8F30-129EB7B9A371}"/>
              </a:ext>
            </a:extLst>
          </p:cNvPr>
          <p:cNvPicPr>
            <a:picLocks noChangeAspect="1"/>
          </p:cNvPicPr>
          <p:nvPr/>
        </p:nvPicPr>
        <p:blipFill>
          <a:blip r:embed="rId2">
            <a:alphaModFix amt="71000"/>
          </a:blip>
          <a:stretch>
            <a:fillRect/>
          </a:stretch>
        </p:blipFill>
        <p:spPr>
          <a:xfrm>
            <a:off x="3023834" y="4010339"/>
            <a:ext cx="5371042" cy="6090432"/>
          </a:xfrm>
          <a:prstGeom prst="rect">
            <a:avLst/>
          </a:prstGeom>
        </p:spPr>
      </p:pic>
      <p:sp>
        <p:nvSpPr>
          <p:cNvPr id="2" name="Title 1">
            <a:extLst>
              <a:ext uri="{FF2B5EF4-FFF2-40B4-BE49-F238E27FC236}">
                <a16:creationId xmlns:a16="http://schemas.microsoft.com/office/drawing/2014/main" id="{E765A3D3-1D4E-4746-853C-68058B041C5A}"/>
              </a:ext>
            </a:extLst>
          </p:cNvPr>
          <p:cNvSpPr>
            <a:spLocks noGrp="1"/>
          </p:cNvSpPr>
          <p:nvPr>
            <p:ph type="ctrTitle"/>
          </p:nvPr>
        </p:nvSpPr>
        <p:spPr/>
        <p:txBody>
          <a:bodyPr anchor="t">
            <a:normAutofit/>
          </a:bodyPr>
          <a:lstStyle/>
          <a:p>
            <a:pPr algn="l"/>
            <a:br>
              <a:rPr lang="en-US" sz="5400" b="1" dirty="0"/>
            </a:br>
            <a:r>
              <a:rPr lang="en-US" sz="5400" b="1" dirty="0"/>
              <a:t>Portal </a:t>
            </a:r>
            <a:br>
              <a:rPr lang="en-US" sz="5400" b="1" dirty="0"/>
            </a:br>
            <a:r>
              <a:rPr lang="en-US" sz="4400" b="1" dirty="0"/>
              <a:t>Training supplement</a:t>
            </a:r>
          </a:p>
        </p:txBody>
      </p:sp>
      <p:sp>
        <p:nvSpPr>
          <p:cNvPr id="3" name="Subtitle 2">
            <a:extLst>
              <a:ext uri="{FF2B5EF4-FFF2-40B4-BE49-F238E27FC236}">
                <a16:creationId xmlns:a16="http://schemas.microsoft.com/office/drawing/2014/main" id="{A7C8264A-18E5-45C5-A4A2-E638DDBCA183}"/>
              </a:ext>
            </a:extLst>
          </p:cNvPr>
          <p:cNvSpPr>
            <a:spLocks noGrp="1"/>
          </p:cNvSpPr>
          <p:nvPr>
            <p:ph type="subTitle" idx="1"/>
          </p:nvPr>
        </p:nvSpPr>
        <p:spPr/>
        <p:txBody>
          <a:bodyPr/>
          <a:lstStyle/>
          <a:p>
            <a:pPr algn="l"/>
            <a:endParaRPr lang="en-US" dirty="0"/>
          </a:p>
        </p:txBody>
      </p:sp>
    </p:spTree>
    <p:extLst>
      <p:ext uri="{BB962C8B-B14F-4D97-AF65-F5344CB8AC3E}">
        <p14:creationId xmlns:p14="http://schemas.microsoft.com/office/powerpoint/2010/main" val="3108514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29CE1-F729-4A75-9ED0-1B6263193D3F}"/>
              </a:ext>
            </a:extLst>
          </p:cNvPr>
          <p:cNvSpPr>
            <a:spLocks noGrp="1"/>
          </p:cNvSpPr>
          <p:nvPr>
            <p:ph type="title"/>
          </p:nvPr>
        </p:nvSpPr>
        <p:spPr/>
        <p:txBody>
          <a:bodyPr/>
          <a:lstStyle/>
          <a:p>
            <a:endParaRPr lang="en-US" dirty="0"/>
          </a:p>
        </p:txBody>
      </p:sp>
      <p:pic>
        <p:nvPicPr>
          <p:cNvPr id="16" name="Picture 15">
            <a:extLst>
              <a:ext uri="{FF2B5EF4-FFF2-40B4-BE49-F238E27FC236}">
                <a16:creationId xmlns:a16="http://schemas.microsoft.com/office/drawing/2014/main" id="{2C59492E-8910-4C26-9741-1646CD73F638}"/>
              </a:ext>
            </a:extLst>
          </p:cNvPr>
          <p:cNvPicPr>
            <a:picLocks noChangeAspect="1"/>
          </p:cNvPicPr>
          <p:nvPr/>
        </p:nvPicPr>
        <p:blipFill>
          <a:blip r:embed="rId2"/>
          <a:stretch>
            <a:fillRect/>
          </a:stretch>
        </p:blipFill>
        <p:spPr>
          <a:xfrm>
            <a:off x="267176" y="210637"/>
            <a:ext cx="7238047" cy="2781252"/>
          </a:xfrm>
          <a:prstGeom prst="rect">
            <a:avLst/>
          </a:prstGeom>
        </p:spPr>
      </p:pic>
      <p:sp>
        <p:nvSpPr>
          <p:cNvPr id="6" name="TextBox 5">
            <a:extLst>
              <a:ext uri="{FF2B5EF4-FFF2-40B4-BE49-F238E27FC236}">
                <a16:creationId xmlns:a16="http://schemas.microsoft.com/office/drawing/2014/main" id="{93DCCAD8-7977-45BC-B072-1D92C21DA72D}"/>
              </a:ext>
            </a:extLst>
          </p:cNvPr>
          <p:cNvSpPr txBox="1"/>
          <p:nvPr/>
        </p:nvSpPr>
        <p:spPr>
          <a:xfrm>
            <a:off x="380999" y="3168650"/>
            <a:ext cx="7238047" cy="4708981"/>
          </a:xfrm>
          <a:prstGeom prst="rect">
            <a:avLst/>
          </a:prstGeom>
          <a:noFill/>
        </p:spPr>
        <p:txBody>
          <a:bodyPr wrap="square">
            <a:spAutoFit/>
          </a:bodyPr>
          <a:lstStyle/>
          <a:p>
            <a:endParaRPr lang="en-US" sz="2000" b="1" dirty="0">
              <a:latin typeface="Barlow Condensed" panose="00000506000000000000" pitchFamily="2" charset="0"/>
            </a:endParaRPr>
          </a:p>
          <a:p>
            <a:r>
              <a:rPr lang="en-US" sz="2000" b="1" dirty="0">
                <a:latin typeface="Barlow Condensed" panose="00000506000000000000" pitchFamily="2" charset="0"/>
              </a:rPr>
              <a:t>STEP by STEP Portal Training Supplement provided by TruckIT:</a:t>
            </a:r>
          </a:p>
          <a:p>
            <a:endParaRPr lang="en-US" sz="2000" b="1" dirty="0">
              <a:latin typeface="Barlow Condensed" panose="00000506000000000000" pitchFamily="2" charset="0"/>
            </a:endParaRPr>
          </a:p>
          <a:p>
            <a:pPr algn="l"/>
            <a:r>
              <a:rPr lang="en-US" sz="2000" b="1" dirty="0">
                <a:solidFill>
                  <a:srgbClr val="1B2A56"/>
                </a:solidFill>
                <a:latin typeface="Barlow Condensed" panose="00000506000000000000" pitchFamily="2" charset="0"/>
              </a:rPr>
              <a:t>USERS:</a:t>
            </a:r>
          </a:p>
          <a:p>
            <a:pPr marL="342900" indent="-342900" algn="l">
              <a:buFont typeface="Arial" panose="020B0604020202020204" pitchFamily="34" charset="0"/>
              <a:buChar char="•"/>
            </a:pPr>
            <a:r>
              <a:rPr lang="en-US" sz="2000" dirty="0">
                <a:latin typeface="Barlow Condensed" panose="00000506000000000000" pitchFamily="2" charset="0"/>
              </a:rPr>
              <a:t>Management/Operations</a:t>
            </a:r>
          </a:p>
          <a:p>
            <a:pPr marL="342900" indent="-342900" algn="l">
              <a:buFont typeface="Arial" panose="020B0604020202020204" pitchFamily="34" charset="0"/>
              <a:buChar char="•"/>
            </a:pPr>
            <a:r>
              <a:rPr lang="en-US" sz="2000" dirty="0">
                <a:latin typeface="Barlow Condensed" panose="00000506000000000000" pitchFamily="2" charset="0"/>
              </a:rPr>
              <a:t>Dispatchers</a:t>
            </a:r>
          </a:p>
          <a:p>
            <a:pPr marL="342900" indent="-342900" algn="l">
              <a:buFont typeface="Arial" panose="020B0604020202020204" pitchFamily="34" charset="0"/>
              <a:buChar char="•"/>
            </a:pPr>
            <a:r>
              <a:rPr lang="en-US" sz="2000" dirty="0">
                <a:latin typeface="Barlow Condensed" panose="00000506000000000000" pitchFamily="2" charset="0"/>
              </a:rPr>
              <a:t>Back-office</a:t>
            </a:r>
          </a:p>
          <a:p>
            <a:pPr algn="l"/>
            <a:endParaRPr lang="en-US" sz="2000" b="1" dirty="0">
              <a:latin typeface="Barlow Condensed" panose="00000506000000000000" pitchFamily="2" charset="0"/>
            </a:endParaRPr>
          </a:p>
          <a:p>
            <a:pPr algn="l"/>
            <a:r>
              <a:rPr lang="en-US" sz="2000" b="1" dirty="0">
                <a:latin typeface="Barlow Condensed" panose="00000506000000000000" pitchFamily="2" charset="0"/>
              </a:rPr>
              <a:t>PORTAL TABS:</a:t>
            </a:r>
          </a:p>
          <a:p>
            <a:pPr algn="l"/>
            <a:endParaRPr lang="en-US" sz="2000" b="1" dirty="0">
              <a:latin typeface="Barlow Condensed" panose="00000506000000000000" pitchFamily="2" charset="0"/>
            </a:endParaRPr>
          </a:p>
          <a:p>
            <a:pPr algn="l"/>
            <a:r>
              <a:rPr lang="en-US" sz="2000" dirty="0">
                <a:latin typeface="Barlow Condensed" panose="00000506000000000000" pitchFamily="2" charset="0"/>
              </a:rPr>
              <a:t>DASHBOARD</a:t>
            </a:r>
          </a:p>
          <a:p>
            <a:pPr algn="l"/>
            <a:r>
              <a:rPr lang="en-US" sz="2000" dirty="0">
                <a:latin typeface="Barlow Condensed" panose="00000506000000000000" pitchFamily="2" charset="0"/>
              </a:rPr>
              <a:t>JOBS</a:t>
            </a:r>
          </a:p>
          <a:p>
            <a:pPr algn="l"/>
            <a:r>
              <a:rPr lang="en-US" sz="2000" dirty="0">
                <a:latin typeface="Barlow Condensed" panose="00000506000000000000" pitchFamily="2" charset="0"/>
              </a:rPr>
              <a:t>PROJECTS &amp; SITES</a:t>
            </a:r>
          </a:p>
          <a:p>
            <a:pPr algn="l"/>
            <a:r>
              <a:rPr lang="en-US" sz="2000" dirty="0">
                <a:latin typeface="Barlow Condensed" panose="00000506000000000000" pitchFamily="2" charset="0"/>
              </a:rPr>
              <a:t>REPORTING &amp; ANALYTICS</a:t>
            </a:r>
          </a:p>
          <a:p>
            <a:pPr algn="l"/>
            <a:r>
              <a:rPr lang="en-US" sz="2000" dirty="0">
                <a:latin typeface="Barlow Condensed" panose="00000506000000000000" pitchFamily="2" charset="0"/>
              </a:rPr>
              <a:t>MY COMPANY</a:t>
            </a:r>
          </a:p>
        </p:txBody>
      </p:sp>
      <p:pic>
        <p:nvPicPr>
          <p:cNvPr id="9" name="Picture 8">
            <a:extLst>
              <a:ext uri="{FF2B5EF4-FFF2-40B4-BE49-F238E27FC236}">
                <a16:creationId xmlns:a16="http://schemas.microsoft.com/office/drawing/2014/main" id="{AB2AA593-B9D8-48A5-BEC8-0C6AD2783088}"/>
              </a:ext>
            </a:extLst>
          </p:cNvPr>
          <p:cNvPicPr>
            <a:picLocks noChangeAspect="1"/>
          </p:cNvPicPr>
          <p:nvPr/>
        </p:nvPicPr>
        <p:blipFill>
          <a:blip r:embed="rId3"/>
          <a:stretch>
            <a:fillRect/>
          </a:stretch>
        </p:blipFill>
        <p:spPr>
          <a:xfrm>
            <a:off x="3330477" y="4473465"/>
            <a:ext cx="3816546" cy="4286470"/>
          </a:xfrm>
          <a:prstGeom prst="rect">
            <a:avLst/>
          </a:prstGeom>
          <a:ln>
            <a:solidFill>
              <a:schemeClr val="tx1"/>
            </a:solidFill>
          </a:ln>
        </p:spPr>
      </p:pic>
      <p:pic>
        <p:nvPicPr>
          <p:cNvPr id="10" name="Picture 9">
            <a:extLst>
              <a:ext uri="{FF2B5EF4-FFF2-40B4-BE49-F238E27FC236}">
                <a16:creationId xmlns:a16="http://schemas.microsoft.com/office/drawing/2014/main" id="{06FE20F5-6876-48A7-AEF1-2A748408BEEF}"/>
              </a:ext>
            </a:extLst>
          </p:cNvPr>
          <p:cNvPicPr>
            <a:picLocks noChangeAspect="1"/>
          </p:cNvPicPr>
          <p:nvPr/>
        </p:nvPicPr>
        <p:blipFill rotWithShape="1">
          <a:blip r:embed="rId4">
            <a:alphaModFix/>
          </a:blip>
          <a:srcRect r="74249"/>
          <a:stretch/>
        </p:blipFill>
        <p:spPr>
          <a:xfrm>
            <a:off x="7124562" y="9317679"/>
            <a:ext cx="487001" cy="551935"/>
          </a:xfrm>
          <a:prstGeom prst="rect">
            <a:avLst/>
          </a:prstGeom>
        </p:spPr>
      </p:pic>
    </p:spTree>
    <p:extLst>
      <p:ext uri="{BB962C8B-B14F-4D97-AF65-F5344CB8AC3E}">
        <p14:creationId xmlns:p14="http://schemas.microsoft.com/office/powerpoint/2010/main" val="1441416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F45837-99DF-418E-A724-C000A44B8A08}"/>
              </a:ext>
            </a:extLst>
          </p:cNvPr>
          <p:cNvSpPr>
            <a:spLocks noGrp="1"/>
          </p:cNvSpPr>
          <p:nvPr>
            <p:ph idx="1"/>
          </p:nvPr>
        </p:nvSpPr>
        <p:spPr>
          <a:xfrm>
            <a:off x="534353" y="1987550"/>
            <a:ext cx="6703695" cy="7071996"/>
          </a:xfrm>
        </p:spPr>
        <p:txBody>
          <a:bodyPr>
            <a:normAutofit fontScale="92500" lnSpcReduction="20000"/>
          </a:bodyPr>
          <a:lstStyle/>
          <a:p>
            <a:pPr marL="0" indent="0">
              <a:buNone/>
            </a:pPr>
            <a:endParaRPr lang="en-US" sz="3900" b="1" i="1" dirty="0">
              <a:solidFill>
                <a:schemeClr val="accent2"/>
              </a:solidFill>
            </a:endParaRPr>
          </a:p>
          <a:p>
            <a:pPr marL="0" indent="0">
              <a:buNone/>
            </a:pPr>
            <a:r>
              <a:rPr lang="en-US" sz="3900" b="1" i="1" dirty="0">
                <a:solidFill>
                  <a:schemeClr val="accent2"/>
                </a:solidFill>
              </a:rPr>
              <a:t>What’s in it for me……..</a:t>
            </a:r>
          </a:p>
          <a:p>
            <a:pPr marL="0" indent="0">
              <a:buNone/>
            </a:pPr>
            <a:endParaRPr lang="en-US" sz="2800" b="1" dirty="0"/>
          </a:p>
          <a:p>
            <a:pPr marL="0" indent="0">
              <a:buNone/>
            </a:pPr>
            <a:endParaRPr lang="en-US" sz="2800" b="1" dirty="0"/>
          </a:p>
          <a:p>
            <a:pPr lvl="4">
              <a:lnSpc>
                <a:spcPct val="107000"/>
              </a:lnSpc>
              <a:spcBef>
                <a:spcPts val="0"/>
              </a:spcBef>
              <a:buFont typeface="Wingdings" panose="05000000000000000000" pitchFamily="2" charset="2"/>
              <a:buChar char="ü"/>
            </a:pPr>
            <a:r>
              <a:rPr lang="en-US" sz="2800" dirty="0">
                <a:effectLst/>
                <a:latin typeface="Calibri" panose="020F0502020204030204" pitchFamily="34" charset="0"/>
                <a:ea typeface="Calibri" panose="020F0502020204030204" pitchFamily="34" charset="0"/>
                <a:cs typeface="Times New Roman" panose="02020603050405020304" pitchFamily="18" charset="0"/>
              </a:rPr>
              <a:t>Dispatching efficiency</a:t>
            </a:r>
          </a:p>
          <a:p>
            <a:pPr lvl="4">
              <a:lnSpc>
                <a:spcPct val="107000"/>
              </a:lnSpc>
              <a:spcBef>
                <a:spcPts val="0"/>
              </a:spcBef>
              <a:buFont typeface="Wingdings" panose="05000000000000000000" pitchFamily="2" charset="2"/>
              <a:buChar char="ü"/>
            </a:pPr>
            <a:r>
              <a:rPr lang="en-US" sz="2800" dirty="0">
                <a:effectLst/>
                <a:latin typeface="Calibri" panose="020F0502020204030204" pitchFamily="34" charset="0"/>
                <a:ea typeface="Calibri" panose="020F0502020204030204" pitchFamily="34" charset="0"/>
                <a:cs typeface="Times New Roman" panose="02020603050405020304" pitchFamily="18" charset="0"/>
              </a:rPr>
              <a:t>Reduction in time spent dispatching</a:t>
            </a:r>
          </a:p>
          <a:p>
            <a:pPr lvl="4">
              <a:lnSpc>
                <a:spcPct val="107000"/>
              </a:lnSpc>
              <a:spcBef>
                <a:spcPts val="0"/>
              </a:spcBef>
              <a:buFont typeface="Wingdings" panose="05000000000000000000" pitchFamily="2" charset="2"/>
              <a:buChar char="ü"/>
            </a:pPr>
            <a:r>
              <a:rPr lang="en-US" sz="2800" dirty="0">
                <a:latin typeface="Calibri" panose="020F0502020204030204" pitchFamily="34" charset="0"/>
                <a:ea typeface="Calibri" panose="020F0502020204030204" pitchFamily="34" charset="0"/>
                <a:cs typeface="Times New Roman" panose="02020603050405020304" pitchFamily="18" charset="0"/>
              </a:rPr>
              <a:t>Time save reconciling tickets</a:t>
            </a:r>
          </a:p>
          <a:p>
            <a:pPr lvl="4">
              <a:lnSpc>
                <a:spcPct val="107000"/>
              </a:lnSpc>
              <a:spcBef>
                <a:spcPts val="0"/>
              </a:spcBef>
              <a:buFont typeface="Wingdings" panose="05000000000000000000" pitchFamily="2" charset="2"/>
              <a:buChar char="ü"/>
            </a:pPr>
            <a:r>
              <a:rPr lang="en-US" sz="2800" dirty="0">
                <a:latin typeface="Calibri" panose="020F0502020204030204" pitchFamily="34" charset="0"/>
                <a:ea typeface="Calibri" panose="020F0502020204030204" pitchFamily="34" charset="0"/>
                <a:cs typeface="Times New Roman" panose="02020603050405020304" pitchFamily="18" charset="0"/>
              </a:rPr>
              <a:t>Order accuracy</a:t>
            </a:r>
          </a:p>
          <a:p>
            <a:pPr lvl="4">
              <a:lnSpc>
                <a:spcPct val="107000"/>
              </a:lnSpc>
              <a:spcBef>
                <a:spcPts val="0"/>
              </a:spcBef>
              <a:buFont typeface="Wingdings" panose="05000000000000000000" pitchFamily="2" charset="2"/>
              <a:buChar char="ü"/>
            </a:pPr>
            <a:r>
              <a:rPr lang="en-US" sz="2800" dirty="0">
                <a:effectLst/>
                <a:latin typeface="Calibri" panose="020F0502020204030204" pitchFamily="34" charset="0"/>
                <a:ea typeface="Calibri" panose="020F0502020204030204" pitchFamily="34" charset="0"/>
                <a:cs typeface="Times New Roman" panose="02020603050405020304" pitchFamily="18" charset="0"/>
              </a:rPr>
              <a:t>No more lost loads or lost tickets</a:t>
            </a:r>
          </a:p>
          <a:p>
            <a:pPr lvl="4">
              <a:lnSpc>
                <a:spcPct val="107000"/>
              </a:lnSpc>
              <a:spcBef>
                <a:spcPts val="0"/>
              </a:spcBef>
              <a:buFont typeface="Wingdings" panose="05000000000000000000" pitchFamily="2" charset="2"/>
              <a:buChar char="ü"/>
            </a:pPr>
            <a:r>
              <a:rPr lang="en-US" sz="2800" dirty="0">
                <a:latin typeface="Calibri" panose="020F0502020204030204" pitchFamily="34" charset="0"/>
                <a:ea typeface="Calibri" panose="020F0502020204030204" pitchFamily="34" charset="0"/>
                <a:cs typeface="Times New Roman" panose="02020603050405020304" pitchFamily="18" charset="0"/>
              </a:rPr>
              <a:t>Health &amp; Sa</a:t>
            </a:r>
            <a:r>
              <a:rPr lang="en-US" sz="2800" dirty="0">
                <a:effectLst/>
                <a:latin typeface="Calibri" panose="020F0502020204030204" pitchFamily="34" charset="0"/>
                <a:ea typeface="Calibri" panose="020F0502020204030204" pitchFamily="34" charset="0"/>
                <a:cs typeface="Times New Roman" panose="02020603050405020304" pitchFamily="18" charset="0"/>
              </a:rPr>
              <a:t>fety</a:t>
            </a:r>
          </a:p>
          <a:p>
            <a:pPr marL="0" indent="0" algn="ctr">
              <a:buNone/>
            </a:pPr>
            <a:endParaRPr lang="en-US" sz="2800" b="1" i="0" dirty="0">
              <a:effectLst/>
              <a:latin typeface="BlinkMacSystemFont"/>
            </a:endParaRPr>
          </a:p>
          <a:p>
            <a:pPr marL="0" indent="0" algn="ctr">
              <a:buNone/>
            </a:pPr>
            <a:endParaRPr lang="en-US" sz="2800" b="1" dirty="0">
              <a:latin typeface="BlinkMacSystemFont"/>
            </a:endParaRPr>
          </a:p>
          <a:p>
            <a:pPr marL="0" indent="0" algn="ctr">
              <a:buNone/>
            </a:pPr>
            <a:r>
              <a:rPr lang="en-US" sz="3000" i="0" dirty="0">
                <a:effectLst/>
                <a:latin typeface="Barlow Condensed" panose="00000506000000000000" pitchFamily="2" charset="0"/>
              </a:rPr>
              <a:t>Since our switch, we have seen a marked improvement in our supply process. Total daily tonnage shipped per truck has increased 20%-30%.  Scheduling, speed and accuracy of delivery, invoice reconciliation and process controls have all been greatly streamlined. </a:t>
            </a:r>
          </a:p>
          <a:p>
            <a:pPr marL="0" indent="0" algn="ctr">
              <a:buNone/>
            </a:pPr>
            <a:endParaRPr lang="en-US" sz="3000" i="0" dirty="0">
              <a:effectLst/>
              <a:latin typeface="Barlow Condensed" panose="00000506000000000000" pitchFamily="2" charset="0"/>
            </a:endParaRPr>
          </a:p>
          <a:p>
            <a:pPr marL="0" indent="0" algn="ctr">
              <a:buNone/>
            </a:pPr>
            <a:r>
              <a:rPr lang="en-US" sz="3000" i="0" dirty="0">
                <a:effectLst/>
                <a:latin typeface="Barlow Condensed" panose="00000506000000000000" pitchFamily="2" charset="0"/>
              </a:rPr>
              <a:t>-</a:t>
            </a:r>
            <a:r>
              <a:rPr lang="en-US" sz="3000" b="1" i="1" dirty="0">
                <a:effectLst/>
                <a:latin typeface="Barlow Condensed" panose="00000506000000000000" pitchFamily="2" charset="0"/>
              </a:rPr>
              <a:t>Heavy Civil Highway Contractor </a:t>
            </a:r>
            <a:endParaRPr lang="en-US" sz="3000" b="1" i="1" dirty="0">
              <a:latin typeface="Barlow Condensed" panose="00000506000000000000" pitchFamily="2" charset="0"/>
            </a:endParaRPr>
          </a:p>
        </p:txBody>
      </p:sp>
      <p:pic>
        <p:nvPicPr>
          <p:cNvPr id="4" name="Picture 3">
            <a:extLst>
              <a:ext uri="{FF2B5EF4-FFF2-40B4-BE49-F238E27FC236}">
                <a16:creationId xmlns:a16="http://schemas.microsoft.com/office/drawing/2014/main" id="{884D0C08-5005-4DB1-A62F-5CC61C9BD39E}"/>
              </a:ext>
            </a:extLst>
          </p:cNvPr>
          <p:cNvPicPr>
            <a:picLocks noChangeAspect="1"/>
          </p:cNvPicPr>
          <p:nvPr/>
        </p:nvPicPr>
        <p:blipFill>
          <a:blip r:embed="rId2"/>
          <a:stretch>
            <a:fillRect/>
          </a:stretch>
        </p:blipFill>
        <p:spPr>
          <a:xfrm>
            <a:off x="604202" y="164253"/>
            <a:ext cx="6828112" cy="1531197"/>
          </a:xfrm>
          <a:prstGeom prst="rect">
            <a:avLst/>
          </a:prstGeom>
        </p:spPr>
      </p:pic>
      <p:pic>
        <p:nvPicPr>
          <p:cNvPr id="6" name="Picture 5">
            <a:extLst>
              <a:ext uri="{FF2B5EF4-FFF2-40B4-BE49-F238E27FC236}">
                <a16:creationId xmlns:a16="http://schemas.microsoft.com/office/drawing/2014/main" id="{0B172B69-CBB6-4A1E-A6D5-BE4E3CFBFE08}"/>
              </a:ext>
            </a:extLst>
          </p:cNvPr>
          <p:cNvPicPr>
            <a:picLocks noChangeAspect="1"/>
          </p:cNvPicPr>
          <p:nvPr/>
        </p:nvPicPr>
        <p:blipFill rotWithShape="1">
          <a:blip r:embed="rId3">
            <a:alphaModFix/>
          </a:blip>
          <a:srcRect r="74249"/>
          <a:stretch/>
        </p:blipFill>
        <p:spPr>
          <a:xfrm>
            <a:off x="7124562" y="9317679"/>
            <a:ext cx="487001" cy="551935"/>
          </a:xfrm>
          <a:prstGeom prst="rect">
            <a:avLst/>
          </a:prstGeom>
        </p:spPr>
      </p:pic>
    </p:spTree>
    <p:extLst>
      <p:ext uri="{BB962C8B-B14F-4D97-AF65-F5344CB8AC3E}">
        <p14:creationId xmlns:p14="http://schemas.microsoft.com/office/powerpoint/2010/main" val="236972687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
  <TotalTime>6044</TotalTime>
  <Words>796</Words>
  <Application>Microsoft Macintosh PowerPoint</Application>
  <PresentationFormat>Custom</PresentationFormat>
  <Paragraphs>270</Paragraphs>
  <Slides>25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Arial Black</vt:lpstr>
      <vt:lpstr>Barlow Condensed</vt:lpstr>
      <vt:lpstr>BlinkMacSystemFont</vt:lpstr>
      <vt:lpstr>Calibri</vt:lpstr>
      <vt:lpstr>Calibri Light</vt:lpstr>
      <vt:lpstr>Century Gothic</vt:lpstr>
      <vt:lpstr>Wingdings</vt:lpstr>
      <vt:lpstr>Office Theme</vt:lpstr>
      <vt:lpstr>Mesh</vt:lpstr>
      <vt:lpstr>PowerPoint Presentation</vt:lpstr>
      <vt:lpstr>Welcome to TruckIT  It’s All About You. We realize we only have one chance to make a good impression and win you over. Which is why our team of pros makes you a priority knowing your success is our success. Our objective is to remove roadblocks and automate manual processes making our technology is easy to use and effective. This frictionless approach lets you move faster and focus on the task at hand so you can do more with less work.  Without help onboarding your left to figure things out on you’re own. The following quick-start guide will have you up and running quickly so your team is able to maximize the value of the TruckIT Web Portal and Mobile App.     </vt:lpstr>
      <vt:lpstr> Portal  COMPANY SET-UP</vt:lpstr>
      <vt:lpstr>MY COMPANY Users, Trucks &amp; Drivers</vt:lpstr>
      <vt:lpstr>My Company  Set-Up</vt:lpstr>
      <vt:lpstr>TruckIT MOBILE APP  DOWNLOAD</vt:lpstr>
      <vt:lpstr> Portal  Training supplement</vt:lpstr>
      <vt:lpstr>PowerPoint Presentation</vt:lpstr>
      <vt:lpstr>PowerPoint Presentation</vt:lpstr>
      <vt:lpstr> Portal  In-App training resources</vt:lpstr>
      <vt:lpstr>  Training Resources </vt:lpstr>
      <vt:lpstr>TRAINING RESOURCES Continued</vt:lpstr>
      <vt:lpstr>TRAINING RESOURCES Continued</vt:lpstr>
      <vt:lpstr> mobile app Training supplement</vt:lpstr>
      <vt:lpstr>TRUCKIT MOBILE APP </vt:lpstr>
      <vt:lpstr>TRUCKIT MOBILE APP DRIVER Overview</vt:lpstr>
      <vt:lpstr> Driver handout</vt:lpstr>
      <vt:lpstr>PowerPoint Presentation</vt:lpstr>
      <vt:lpstr>PowerPoint Presentation</vt:lpstr>
      <vt:lpstr>APPENDIX</vt:lpstr>
      <vt:lpstr>CONTACT US</vt:lpstr>
      <vt:lpstr>FAQ Common Questions</vt:lpstr>
      <vt:lpstr>COI’S</vt:lpstr>
      <vt:lpstr>DATA SECURITY</vt:lpstr>
      <vt:lpstr>ONBOARDING Introduction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login</dc:title>
  <dc:creator>Colby Buell</dc:creator>
  <cp:lastModifiedBy>Jenni Coleman</cp:lastModifiedBy>
  <cp:revision>84</cp:revision>
  <dcterms:created xsi:type="dcterms:W3CDTF">2020-03-11T17:34:19Z</dcterms:created>
  <dcterms:modified xsi:type="dcterms:W3CDTF">2020-10-27T16:16:28Z</dcterms:modified>
</cp:coreProperties>
</file>