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63" r:id="rId3"/>
    <p:sldId id="264" r:id="rId4"/>
    <p:sldId id="266" r:id="rId5"/>
    <p:sldId id="271" r:id="rId6"/>
    <p:sldId id="267" r:id="rId7"/>
    <p:sldId id="272" r:id="rId8"/>
    <p:sldId id="268" r:id="rId9"/>
    <p:sldId id="273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own, Sheri" initials="BS" lastIdx="1" clrIdx="0">
    <p:extLst>
      <p:ext uri="{19B8F6BF-5375-455C-9EA6-DF929625EA0E}">
        <p15:presenceInfo xmlns:p15="http://schemas.microsoft.com/office/powerpoint/2012/main" userId="S::sbrown3@ntst.com::5fb2c62f-17db-486a-8f95-ab6f82a98e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A9DEE5-238A-487C-B620-2AA73ACA38C9}" v="32" dt="2022-04-06T21:52:03.6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929" autoAdjust="0"/>
  </p:normalViewPr>
  <p:slideViewPr>
    <p:cSldViewPr snapToGrid="0">
      <p:cViewPr varScale="1">
        <p:scale>
          <a:sx n="107" d="100"/>
          <a:sy n="107" d="100"/>
        </p:scale>
        <p:origin x="6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own, Sheri" userId="5fb2c62f-17db-486a-8f95-ab6f82a98e97" providerId="ADAL" clId="{99A9DEE5-238A-487C-B620-2AA73ACA38C9}"/>
    <pc:docChg chg="undo custSel addSld delSld modSld sldOrd addMainMaster delMainMaster modMainMaster">
      <pc:chgData name="Brown, Sheri" userId="5fb2c62f-17db-486a-8f95-ab6f82a98e97" providerId="ADAL" clId="{99A9DEE5-238A-487C-B620-2AA73ACA38C9}" dt="2022-04-22T16:59:15.772" v="776" actId="478"/>
      <pc:docMkLst>
        <pc:docMk/>
      </pc:docMkLst>
      <pc:sldChg chg="addSp modSp del">
        <pc:chgData name="Brown, Sheri" userId="5fb2c62f-17db-486a-8f95-ab6f82a98e97" providerId="ADAL" clId="{99A9DEE5-238A-487C-B620-2AA73ACA38C9}" dt="2022-04-06T21:36:17.622" v="516" actId="47"/>
        <pc:sldMkLst>
          <pc:docMk/>
          <pc:sldMk cId="3546289605" sldId="256"/>
        </pc:sldMkLst>
        <pc:picChg chg="add mod">
          <ac:chgData name="Brown, Sheri" userId="5fb2c62f-17db-486a-8f95-ab6f82a98e97" providerId="ADAL" clId="{99A9DEE5-238A-487C-B620-2AA73ACA38C9}" dt="2022-03-25T22:13:40.377" v="113"/>
          <ac:picMkLst>
            <pc:docMk/>
            <pc:sldMk cId="3546289605" sldId="256"/>
            <ac:picMk id="4" creationId="{5F11DE4C-81E7-40C5-9B46-36781F18E790}"/>
          </ac:picMkLst>
        </pc:picChg>
      </pc:sldChg>
      <pc:sldChg chg="addSp delSp modSp del mod modClrScheme chgLayout modNotesTx">
        <pc:chgData name="Brown, Sheri" userId="5fb2c62f-17db-486a-8f95-ab6f82a98e97" providerId="ADAL" clId="{99A9DEE5-238A-487C-B620-2AA73ACA38C9}" dt="2022-04-06T21:37:43.546" v="526" actId="2696"/>
        <pc:sldMkLst>
          <pc:docMk/>
          <pc:sldMk cId="2879896652" sldId="257"/>
        </pc:sldMkLst>
        <pc:spChg chg="mod ord">
          <ac:chgData name="Brown, Sheri" userId="5fb2c62f-17db-486a-8f95-ab6f82a98e97" providerId="ADAL" clId="{99A9DEE5-238A-487C-B620-2AA73ACA38C9}" dt="2022-04-06T21:36:41.636" v="518" actId="700"/>
          <ac:spMkLst>
            <pc:docMk/>
            <pc:sldMk cId="2879896652" sldId="257"/>
            <ac:spMk id="2" creationId="{0DBF75B5-D43E-4AD2-8434-1892268E03FB}"/>
          </ac:spMkLst>
        </pc:spChg>
        <pc:spChg chg="add del mod ord">
          <ac:chgData name="Brown, Sheri" userId="5fb2c62f-17db-486a-8f95-ab6f82a98e97" providerId="ADAL" clId="{99A9DEE5-238A-487C-B620-2AA73ACA38C9}" dt="2022-04-06T21:36:41.636" v="518" actId="700"/>
          <ac:spMkLst>
            <pc:docMk/>
            <pc:sldMk cId="2879896652" sldId="257"/>
            <ac:spMk id="3" creationId="{BFCC0A17-9D77-46A0-9A24-CC060CE8E5BF}"/>
          </ac:spMkLst>
        </pc:spChg>
        <pc:spChg chg="add mod ord">
          <ac:chgData name="Brown, Sheri" userId="5fb2c62f-17db-486a-8f95-ab6f82a98e97" providerId="ADAL" clId="{99A9DEE5-238A-487C-B620-2AA73ACA38C9}" dt="2022-04-06T21:36:41.636" v="518" actId="700"/>
          <ac:spMkLst>
            <pc:docMk/>
            <pc:sldMk cId="2879896652" sldId="257"/>
            <ac:spMk id="5" creationId="{ADB6AEBA-9ACF-4D76-8290-9A4A79E807F5}"/>
          </ac:spMkLst>
        </pc:spChg>
        <pc:picChg chg="add mod">
          <ac:chgData name="Brown, Sheri" userId="5fb2c62f-17db-486a-8f95-ab6f82a98e97" providerId="ADAL" clId="{99A9DEE5-238A-487C-B620-2AA73ACA38C9}" dt="2022-03-25T22:13:39.314" v="112"/>
          <ac:picMkLst>
            <pc:docMk/>
            <pc:sldMk cId="2879896652" sldId="257"/>
            <ac:picMk id="4" creationId="{DB403D7E-C4A1-4584-8681-B50E911FE6B6}"/>
          </ac:picMkLst>
        </pc:picChg>
        <pc:picChg chg="mod">
          <ac:chgData name="Brown, Sheri" userId="5fb2c62f-17db-486a-8f95-ab6f82a98e97" providerId="ADAL" clId="{99A9DEE5-238A-487C-B620-2AA73ACA38C9}" dt="2022-04-06T21:36:54.407" v="521" actId="1076"/>
          <ac:picMkLst>
            <pc:docMk/>
            <pc:sldMk cId="2879896652" sldId="257"/>
            <ac:picMk id="7" creationId="{6C5998D3-EAE2-43A7-91F6-8A3EF698F765}"/>
          </ac:picMkLst>
        </pc:picChg>
      </pc:sldChg>
      <pc:sldChg chg="addSp modSp del mod">
        <pc:chgData name="Brown, Sheri" userId="5fb2c62f-17db-486a-8f95-ab6f82a98e97" providerId="ADAL" clId="{99A9DEE5-238A-487C-B620-2AA73ACA38C9}" dt="2022-04-06T21:53:10.690" v="716" actId="47"/>
        <pc:sldMkLst>
          <pc:docMk/>
          <pc:sldMk cId="158630675" sldId="258"/>
        </pc:sldMkLst>
        <pc:spChg chg="mod">
          <ac:chgData name="Brown, Sheri" userId="5fb2c62f-17db-486a-8f95-ab6f82a98e97" providerId="ADAL" clId="{99A9DEE5-238A-487C-B620-2AA73ACA38C9}" dt="2022-03-25T21:53:09.315" v="49" actId="1076"/>
          <ac:spMkLst>
            <pc:docMk/>
            <pc:sldMk cId="158630675" sldId="258"/>
            <ac:spMk id="2" creationId="{0DBF75B5-D43E-4AD2-8434-1892268E03FB}"/>
          </ac:spMkLst>
        </pc:spChg>
        <pc:spChg chg="mod">
          <ac:chgData name="Brown, Sheri" userId="5fb2c62f-17db-486a-8f95-ab6f82a98e97" providerId="ADAL" clId="{99A9DEE5-238A-487C-B620-2AA73ACA38C9}" dt="2022-03-28T23:20:02.594" v="509" actId="20577"/>
          <ac:spMkLst>
            <pc:docMk/>
            <pc:sldMk cId="158630675" sldId="258"/>
            <ac:spMk id="3" creationId="{C901BE04-2116-4DF9-993B-9D00D5A3D17F}"/>
          </ac:spMkLst>
        </pc:spChg>
        <pc:picChg chg="add mod">
          <ac:chgData name="Brown, Sheri" userId="5fb2c62f-17db-486a-8f95-ab6f82a98e97" providerId="ADAL" clId="{99A9DEE5-238A-487C-B620-2AA73ACA38C9}" dt="2022-03-25T22:13:35.565" v="109"/>
          <ac:picMkLst>
            <pc:docMk/>
            <pc:sldMk cId="158630675" sldId="258"/>
            <ac:picMk id="5" creationId="{22CDD3EB-A023-496E-B140-22530747B1FD}"/>
          </ac:picMkLst>
        </pc:picChg>
      </pc:sldChg>
      <pc:sldChg chg="addSp delSp modSp add del mod ord delAnim modAnim">
        <pc:chgData name="Brown, Sheri" userId="5fb2c62f-17db-486a-8f95-ab6f82a98e97" providerId="ADAL" clId="{99A9DEE5-238A-487C-B620-2AA73ACA38C9}" dt="2022-04-06T21:46:49.389" v="636" actId="47"/>
        <pc:sldMkLst>
          <pc:docMk/>
          <pc:sldMk cId="2925779114" sldId="259"/>
        </pc:sldMkLst>
        <pc:spChg chg="del">
          <ac:chgData name="Brown, Sheri" userId="5fb2c62f-17db-486a-8f95-ab6f82a98e97" providerId="ADAL" clId="{99A9DEE5-238A-487C-B620-2AA73ACA38C9}" dt="2022-03-25T21:54:45.296" v="53" actId="478"/>
          <ac:spMkLst>
            <pc:docMk/>
            <pc:sldMk cId="2925779114" sldId="259"/>
            <ac:spMk id="2" creationId="{0DBF75B5-D43E-4AD2-8434-1892268E03FB}"/>
          </ac:spMkLst>
        </pc:spChg>
        <pc:spChg chg="add mod">
          <ac:chgData name="Brown, Sheri" userId="5fb2c62f-17db-486a-8f95-ab6f82a98e97" providerId="ADAL" clId="{99A9DEE5-238A-487C-B620-2AA73ACA38C9}" dt="2022-03-25T21:54:45.296" v="53" actId="478"/>
          <ac:spMkLst>
            <pc:docMk/>
            <pc:sldMk cId="2925779114" sldId="259"/>
            <ac:spMk id="4" creationId="{F2ACF741-B981-43A3-8AD4-A48B6BE48B04}"/>
          </ac:spMkLst>
        </pc:spChg>
        <pc:picChg chg="add mod">
          <ac:chgData name="Brown, Sheri" userId="5fb2c62f-17db-486a-8f95-ab6f82a98e97" providerId="ADAL" clId="{99A9DEE5-238A-487C-B620-2AA73ACA38C9}" dt="2022-03-28T23:19:36.082" v="505" actId="1076"/>
          <ac:picMkLst>
            <pc:docMk/>
            <pc:sldMk cId="2925779114" sldId="259"/>
            <ac:picMk id="3" creationId="{F8411FDE-3856-4815-A55F-262DF124144E}"/>
          </ac:picMkLst>
        </pc:picChg>
        <pc:picChg chg="add del mod">
          <ac:chgData name="Brown, Sheri" userId="5fb2c62f-17db-486a-8f95-ab6f82a98e97" providerId="ADAL" clId="{99A9DEE5-238A-487C-B620-2AA73ACA38C9}" dt="2022-03-28T23:12:07.950" v="466" actId="22"/>
          <ac:picMkLst>
            <pc:docMk/>
            <pc:sldMk cId="2925779114" sldId="259"/>
            <ac:picMk id="6" creationId="{12256D4F-10D2-4313-9D17-7AB2C86B9783}"/>
          </ac:picMkLst>
        </pc:picChg>
        <pc:picChg chg="add del mod">
          <ac:chgData name="Brown, Sheri" userId="5fb2c62f-17db-486a-8f95-ab6f82a98e97" providerId="ADAL" clId="{99A9DEE5-238A-487C-B620-2AA73ACA38C9}" dt="2022-03-25T21:57:05.441" v="57" actId="478"/>
          <ac:picMkLst>
            <pc:docMk/>
            <pc:sldMk cId="2925779114" sldId="259"/>
            <ac:picMk id="6" creationId="{F749FF22-0417-4895-A9E4-BCC4F8D4D739}"/>
          </ac:picMkLst>
        </pc:picChg>
        <pc:picChg chg="add mod">
          <ac:chgData name="Brown, Sheri" userId="5fb2c62f-17db-486a-8f95-ab6f82a98e97" providerId="ADAL" clId="{99A9DEE5-238A-487C-B620-2AA73ACA38C9}" dt="2022-03-25T22:00:38.776" v="65" actId="1076"/>
          <ac:picMkLst>
            <pc:docMk/>
            <pc:sldMk cId="2925779114" sldId="259"/>
            <ac:picMk id="9" creationId="{C132CB35-54A7-4703-B785-273486F22F9D}"/>
          </ac:picMkLst>
        </pc:picChg>
        <pc:picChg chg="add del mod">
          <ac:chgData name="Brown, Sheri" userId="5fb2c62f-17db-486a-8f95-ab6f82a98e97" providerId="ADAL" clId="{99A9DEE5-238A-487C-B620-2AA73ACA38C9}" dt="2022-03-28T23:06:28.677" v="445" actId="478"/>
          <ac:picMkLst>
            <pc:docMk/>
            <pc:sldMk cId="2925779114" sldId="259"/>
            <ac:picMk id="11" creationId="{B349BC4F-94C4-404F-A84A-D0CDC1F9720B}"/>
          </ac:picMkLst>
        </pc:picChg>
        <pc:picChg chg="add mod">
          <ac:chgData name="Brown, Sheri" userId="5fb2c62f-17db-486a-8f95-ab6f82a98e97" providerId="ADAL" clId="{99A9DEE5-238A-487C-B620-2AA73ACA38C9}" dt="2022-03-25T22:13:37.849" v="110"/>
          <ac:picMkLst>
            <pc:docMk/>
            <pc:sldMk cId="2925779114" sldId="259"/>
            <ac:picMk id="12" creationId="{C09E8B7B-4782-41B5-95FE-FCEE2A90779E}"/>
          </ac:picMkLst>
        </pc:picChg>
      </pc:sldChg>
      <pc:sldChg chg="addSp delSp modSp add del mod modClrScheme delAnim modAnim chgLayout">
        <pc:chgData name="Brown, Sheri" userId="5fb2c62f-17db-486a-8f95-ab6f82a98e97" providerId="ADAL" clId="{99A9DEE5-238A-487C-B620-2AA73ACA38C9}" dt="2022-04-06T21:38:10.327" v="529" actId="47"/>
        <pc:sldMkLst>
          <pc:docMk/>
          <pc:sldMk cId="646966190" sldId="260"/>
        </pc:sldMkLst>
        <pc:spChg chg="del mod">
          <ac:chgData name="Brown, Sheri" userId="5fb2c62f-17db-486a-8f95-ab6f82a98e97" providerId="ADAL" clId="{99A9DEE5-238A-487C-B620-2AA73ACA38C9}" dt="2022-03-25T22:01:29.233" v="74" actId="478"/>
          <ac:spMkLst>
            <pc:docMk/>
            <pc:sldMk cId="646966190" sldId="260"/>
            <ac:spMk id="2" creationId="{0DBF75B5-D43E-4AD2-8434-1892268E03FB}"/>
          </ac:spMkLst>
        </pc:spChg>
        <pc:spChg chg="add mod ord">
          <ac:chgData name="Brown, Sheri" userId="5fb2c62f-17db-486a-8f95-ab6f82a98e97" providerId="ADAL" clId="{99A9DEE5-238A-487C-B620-2AA73ACA38C9}" dt="2022-04-06T21:38:03.771" v="528" actId="700"/>
          <ac:spMkLst>
            <pc:docMk/>
            <pc:sldMk cId="646966190" sldId="260"/>
            <ac:spMk id="2" creationId="{FB61B496-9C77-40F5-B3B6-D7E1C95D5F8D}"/>
          </ac:spMkLst>
        </pc:spChg>
        <pc:spChg chg="add mod ord">
          <ac:chgData name="Brown, Sheri" userId="5fb2c62f-17db-486a-8f95-ab6f82a98e97" providerId="ADAL" clId="{99A9DEE5-238A-487C-B620-2AA73ACA38C9}" dt="2022-04-06T21:38:03.771" v="528" actId="700"/>
          <ac:spMkLst>
            <pc:docMk/>
            <pc:sldMk cId="646966190" sldId="260"/>
            <ac:spMk id="3" creationId="{C4E1332E-56DA-45C3-8E1A-DE4FB87E2E20}"/>
          </ac:spMkLst>
        </pc:spChg>
        <pc:spChg chg="add del mod ord">
          <ac:chgData name="Brown, Sheri" userId="5fb2c62f-17db-486a-8f95-ab6f82a98e97" providerId="ADAL" clId="{99A9DEE5-238A-487C-B620-2AA73ACA38C9}" dt="2022-04-06T21:38:03.771" v="528" actId="700"/>
          <ac:spMkLst>
            <pc:docMk/>
            <pc:sldMk cId="646966190" sldId="260"/>
            <ac:spMk id="4" creationId="{F97C2598-2A70-4BD0-B512-7E47FD1A673D}"/>
          </ac:spMkLst>
        </pc:spChg>
        <pc:picChg chg="add del mod">
          <ac:chgData name="Brown, Sheri" userId="5fb2c62f-17db-486a-8f95-ab6f82a98e97" providerId="ADAL" clId="{99A9DEE5-238A-487C-B620-2AA73ACA38C9}" dt="2022-03-28T23:12:16.520" v="468" actId="478"/>
          <ac:picMkLst>
            <pc:docMk/>
            <pc:sldMk cId="646966190" sldId="260"/>
            <ac:picMk id="3" creationId="{FE99F15B-25EC-4C68-B9B4-8C53901921D9}"/>
          </ac:picMkLst>
        </pc:picChg>
        <pc:picChg chg="add mod">
          <ac:chgData name="Brown, Sheri" userId="5fb2c62f-17db-486a-8f95-ab6f82a98e97" providerId="ADAL" clId="{99A9DEE5-238A-487C-B620-2AA73ACA38C9}" dt="2022-03-25T22:02:59.924" v="80" actId="1076"/>
          <ac:picMkLst>
            <pc:docMk/>
            <pc:sldMk cId="646966190" sldId="260"/>
            <ac:picMk id="6" creationId="{4104FE1F-253B-4CF8-B926-E25935BD2DD6}"/>
          </ac:picMkLst>
        </pc:picChg>
        <pc:picChg chg="add mod">
          <ac:chgData name="Brown, Sheri" userId="5fb2c62f-17db-486a-8f95-ab6f82a98e97" providerId="ADAL" clId="{99A9DEE5-238A-487C-B620-2AA73ACA38C9}" dt="2022-03-28T23:19:18.650" v="503" actId="14100"/>
          <ac:picMkLst>
            <pc:docMk/>
            <pc:sldMk cId="646966190" sldId="260"/>
            <ac:picMk id="8" creationId="{2A62355A-EF52-42C3-8119-D71FA9DCC04A}"/>
          </ac:picMkLst>
        </pc:picChg>
        <pc:picChg chg="add del mod">
          <ac:chgData name="Brown, Sheri" userId="5fb2c62f-17db-486a-8f95-ab6f82a98e97" providerId="ADAL" clId="{99A9DEE5-238A-487C-B620-2AA73ACA38C9}" dt="2022-03-28T23:01:26.052" v="430" actId="478"/>
          <ac:picMkLst>
            <pc:docMk/>
            <pc:sldMk cId="646966190" sldId="260"/>
            <ac:picMk id="9" creationId="{C5D7688B-4315-41B1-A9E5-9C2F72DA5DD5}"/>
          </ac:picMkLst>
        </pc:picChg>
        <pc:picChg chg="add mod">
          <ac:chgData name="Brown, Sheri" userId="5fb2c62f-17db-486a-8f95-ab6f82a98e97" providerId="ADAL" clId="{99A9DEE5-238A-487C-B620-2AA73ACA38C9}" dt="2022-03-25T22:13:38.592" v="111"/>
          <ac:picMkLst>
            <pc:docMk/>
            <pc:sldMk cId="646966190" sldId="260"/>
            <ac:picMk id="10" creationId="{EF9B3D82-288B-4822-A304-935A781846DE}"/>
          </ac:picMkLst>
        </pc:picChg>
      </pc:sldChg>
      <pc:sldChg chg="addSp delSp modSp add del mod modAnim">
        <pc:chgData name="Brown, Sheri" userId="5fb2c62f-17db-486a-8f95-ab6f82a98e97" providerId="ADAL" clId="{99A9DEE5-238A-487C-B620-2AA73ACA38C9}" dt="2022-03-28T21:03:02.329" v="429" actId="2696"/>
        <pc:sldMkLst>
          <pc:docMk/>
          <pc:sldMk cId="130155646" sldId="261"/>
        </pc:sldMkLst>
        <pc:spChg chg="del">
          <ac:chgData name="Brown, Sheri" userId="5fb2c62f-17db-486a-8f95-ab6f82a98e97" providerId="ADAL" clId="{99A9DEE5-238A-487C-B620-2AA73ACA38C9}" dt="2022-03-25T22:01:40.904" v="76" actId="478"/>
          <ac:spMkLst>
            <pc:docMk/>
            <pc:sldMk cId="130155646" sldId="261"/>
            <ac:spMk id="2" creationId="{0DBF75B5-D43E-4AD2-8434-1892268E03FB}"/>
          </ac:spMkLst>
        </pc:spChg>
        <pc:spChg chg="add mod">
          <ac:chgData name="Brown, Sheri" userId="5fb2c62f-17db-486a-8f95-ab6f82a98e97" providerId="ADAL" clId="{99A9DEE5-238A-487C-B620-2AA73ACA38C9}" dt="2022-03-25T22:01:40.904" v="76" actId="478"/>
          <ac:spMkLst>
            <pc:docMk/>
            <pc:sldMk cId="130155646" sldId="261"/>
            <ac:spMk id="4" creationId="{7406A355-B233-435F-BA3A-11977899CD9A}"/>
          </ac:spMkLst>
        </pc:spChg>
        <pc:picChg chg="add mod">
          <ac:chgData name="Brown, Sheri" userId="5fb2c62f-17db-486a-8f95-ab6f82a98e97" providerId="ADAL" clId="{99A9DEE5-238A-487C-B620-2AA73ACA38C9}" dt="2022-03-25T22:10:11.900" v="95" actId="1076"/>
          <ac:picMkLst>
            <pc:docMk/>
            <pc:sldMk cId="130155646" sldId="261"/>
            <ac:picMk id="6" creationId="{31D16E56-8E4E-45D8-BE27-64398EB2C4FF}"/>
          </ac:picMkLst>
        </pc:picChg>
        <pc:picChg chg="mod">
          <ac:chgData name="Brown, Sheri" userId="5fb2c62f-17db-486a-8f95-ab6f82a98e97" providerId="ADAL" clId="{99A9DEE5-238A-487C-B620-2AA73ACA38C9}" dt="2022-03-25T22:16:59.614" v="123" actId="1582"/>
          <ac:picMkLst>
            <pc:docMk/>
            <pc:sldMk cId="130155646" sldId="261"/>
            <ac:picMk id="7" creationId="{6C5998D3-EAE2-43A7-91F6-8A3EF698F765}"/>
          </ac:picMkLst>
        </pc:picChg>
        <pc:picChg chg="add mod">
          <ac:chgData name="Brown, Sheri" userId="5fb2c62f-17db-486a-8f95-ab6f82a98e97" providerId="ADAL" clId="{99A9DEE5-238A-487C-B620-2AA73ACA38C9}" dt="2022-03-25T22:17:31.534" v="125" actId="1582"/>
          <ac:picMkLst>
            <pc:docMk/>
            <pc:sldMk cId="130155646" sldId="261"/>
            <ac:picMk id="9" creationId="{732E051F-0D97-4411-AF2C-E1164F335386}"/>
          </ac:picMkLst>
        </pc:picChg>
        <pc:picChg chg="add mod">
          <ac:chgData name="Brown, Sheri" userId="5fb2c62f-17db-486a-8f95-ab6f82a98e97" providerId="ADAL" clId="{99A9DEE5-238A-487C-B620-2AA73ACA38C9}" dt="2022-03-25T22:13:32.955" v="108"/>
          <ac:picMkLst>
            <pc:docMk/>
            <pc:sldMk cId="130155646" sldId="261"/>
            <ac:picMk id="10" creationId="{33F4A982-FFD2-4CD1-A8DC-66439F2E7DAC}"/>
          </ac:picMkLst>
        </pc:picChg>
      </pc:sldChg>
      <pc:sldChg chg="addSp delSp modSp add del mod delAnim modAnim">
        <pc:chgData name="Brown, Sheri" userId="5fb2c62f-17db-486a-8f95-ab6f82a98e97" providerId="ADAL" clId="{99A9DEE5-238A-487C-B620-2AA73ACA38C9}" dt="2022-04-06T21:47:48.810" v="696" actId="47"/>
        <pc:sldMkLst>
          <pc:docMk/>
          <pc:sldMk cId="4179070524" sldId="262"/>
        </pc:sldMkLst>
        <pc:spChg chg="del">
          <ac:chgData name="Brown, Sheri" userId="5fb2c62f-17db-486a-8f95-ab6f82a98e97" providerId="ADAL" clId="{99A9DEE5-238A-487C-B620-2AA73ACA38C9}" dt="2022-03-25T22:01:33.930" v="75" actId="478"/>
          <ac:spMkLst>
            <pc:docMk/>
            <pc:sldMk cId="4179070524" sldId="262"/>
            <ac:spMk id="2" creationId="{0DBF75B5-D43E-4AD2-8434-1892268E03FB}"/>
          </ac:spMkLst>
        </pc:spChg>
        <pc:spChg chg="add mod">
          <ac:chgData name="Brown, Sheri" userId="5fb2c62f-17db-486a-8f95-ab6f82a98e97" providerId="ADAL" clId="{99A9DEE5-238A-487C-B620-2AA73ACA38C9}" dt="2022-03-25T22:01:33.930" v="75" actId="478"/>
          <ac:spMkLst>
            <pc:docMk/>
            <pc:sldMk cId="4179070524" sldId="262"/>
            <ac:spMk id="4" creationId="{5F4D6BD1-880C-48CE-9B4E-B2A6235B6DA9}"/>
          </ac:spMkLst>
        </pc:spChg>
        <pc:picChg chg="add del mod">
          <ac:chgData name="Brown, Sheri" userId="5fb2c62f-17db-486a-8f95-ab6f82a98e97" providerId="ADAL" clId="{99A9DEE5-238A-487C-B620-2AA73ACA38C9}" dt="2022-03-28T23:16:09.675" v="474" actId="478"/>
          <ac:picMkLst>
            <pc:docMk/>
            <pc:sldMk cId="4179070524" sldId="262"/>
            <ac:picMk id="3" creationId="{857AA608-4060-49B0-84ED-C51D765CA2A0}"/>
          </ac:picMkLst>
        </pc:picChg>
        <pc:picChg chg="add mod">
          <ac:chgData name="Brown, Sheri" userId="5fb2c62f-17db-486a-8f95-ab6f82a98e97" providerId="ADAL" clId="{99A9DEE5-238A-487C-B620-2AA73ACA38C9}" dt="2022-03-25T22:06:26.528" v="87" actId="1076"/>
          <ac:picMkLst>
            <pc:docMk/>
            <pc:sldMk cId="4179070524" sldId="262"/>
            <ac:picMk id="6" creationId="{724F1AE7-53CC-4480-97C3-C0F703796ADA}"/>
          </ac:picMkLst>
        </pc:picChg>
        <pc:picChg chg="add mod">
          <ac:chgData name="Brown, Sheri" userId="5fb2c62f-17db-486a-8f95-ab6f82a98e97" providerId="ADAL" clId="{99A9DEE5-238A-487C-B620-2AA73ACA38C9}" dt="2022-03-28T23:19:51.252" v="507" actId="1076"/>
          <ac:picMkLst>
            <pc:docMk/>
            <pc:sldMk cId="4179070524" sldId="262"/>
            <ac:picMk id="8" creationId="{BB265721-0C1F-4A15-82B0-71BE851CC666}"/>
          </ac:picMkLst>
        </pc:picChg>
        <pc:picChg chg="add del mod">
          <ac:chgData name="Brown, Sheri" userId="5fb2c62f-17db-486a-8f95-ab6f82a98e97" providerId="ADAL" clId="{99A9DEE5-238A-487C-B620-2AA73ACA38C9}" dt="2022-03-28T23:08:42.526" v="450" actId="478"/>
          <ac:picMkLst>
            <pc:docMk/>
            <pc:sldMk cId="4179070524" sldId="262"/>
            <ac:picMk id="9" creationId="{1CE05B3E-D79E-4121-8B84-11E771B79606}"/>
          </ac:picMkLst>
        </pc:picChg>
        <pc:picChg chg="add mod">
          <ac:chgData name="Brown, Sheri" userId="5fb2c62f-17db-486a-8f95-ab6f82a98e97" providerId="ADAL" clId="{99A9DEE5-238A-487C-B620-2AA73ACA38C9}" dt="2022-03-25T22:13:25.404" v="107" actId="1076"/>
          <ac:picMkLst>
            <pc:docMk/>
            <pc:sldMk cId="4179070524" sldId="262"/>
            <ac:picMk id="11" creationId="{DF555781-DA42-4BD7-9E7A-20D8866CF0A3}"/>
          </ac:picMkLst>
        </pc:picChg>
      </pc:sldChg>
      <pc:sldChg chg="addSp delSp modSp mod modClrScheme chgLayout">
        <pc:chgData name="Brown, Sheri" userId="5fb2c62f-17db-486a-8f95-ab6f82a98e97" providerId="ADAL" clId="{99A9DEE5-238A-487C-B620-2AA73ACA38C9}" dt="2022-04-22T15:51:33.248" v="743" actId="478"/>
        <pc:sldMkLst>
          <pc:docMk/>
          <pc:sldMk cId="205937972" sldId="263"/>
        </pc:sldMkLst>
        <pc:spChg chg="add mod ord">
          <ac:chgData name="Brown, Sheri" userId="5fb2c62f-17db-486a-8f95-ab6f82a98e97" providerId="ADAL" clId="{99A9DEE5-238A-487C-B620-2AA73ACA38C9}" dt="2022-04-06T21:36:07.591" v="514"/>
          <ac:spMkLst>
            <pc:docMk/>
            <pc:sldMk cId="205937972" sldId="263"/>
            <ac:spMk id="2" creationId="{4D905A0A-2312-4457-A763-41DF8AE8C446}"/>
          </ac:spMkLst>
        </pc:spChg>
        <pc:spChg chg="add del mod ord">
          <ac:chgData name="Brown, Sheri" userId="5fb2c62f-17db-486a-8f95-ab6f82a98e97" providerId="ADAL" clId="{99A9DEE5-238A-487C-B620-2AA73ACA38C9}" dt="2022-04-22T15:51:33.248" v="743" actId="478"/>
          <ac:spMkLst>
            <pc:docMk/>
            <pc:sldMk cId="205937972" sldId="263"/>
            <ac:spMk id="3" creationId="{4B9BF47A-35D8-4F2D-88F0-7E1A90EBB2E0}"/>
          </ac:spMkLst>
        </pc:spChg>
        <pc:spChg chg="del mod ord">
          <ac:chgData name="Brown, Sheri" userId="5fb2c62f-17db-486a-8f95-ab6f82a98e97" providerId="ADAL" clId="{99A9DEE5-238A-487C-B620-2AA73ACA38C9}" dt="2022-04-06T21:35:57.406" v="513" actId="700"/>
          <ac:spMkLst>
            <pc:docMk/>
            <pc:sldMk cId="205937972" sldId="263"/>
            <ac:spMk id="18" creationId="{C05046F5-7233-58B4-2478-B8DC394AB18D}"/>
          </ac:spMkLst>
        </pc:spChg>
        <pc:picChg chg="add mod">
          <ac:chgData name="Brown, Sheri" userId="5fb2c62f-17db-486a-8f95-ab6f82a98e97" providerId="ADAL" clId="{99A9DEE5-238A-487C-B620-2AA73ACA38C9}" dt="2022-04-06T21:36:13.946" v="515"/>
          <ac:picMkLst>
            <pc:docMk/>
            <pc:sldMk cId="205937972" sldId="263"/>
            <ac:picMk id="5" creationId="{B03E0283-F160-4BEA-B3EC-25BD246886C4}"/>
          </ac:picMkLst>
        </pc:picChg>
      </pc:sldChg>
      <pc:sldChg chg="add del">
        <pc:chgData name="Brown, Sheri" userId="5fb2c62f-17db-486a-8f95-ab6f82a98e97" providerId="ADAL" clId="{99A9DEE5-238A-487C-B620-2AA73ACA38C9}" dt="2022-03-28T21:02:50.961" v="428" actId="2696"/>
        <pc:sldMkLst>
          <pc:docMk/>
          <pc:sldMk cId="1962168120" sldId="263"/>
        </pc:sldMkLst>
      </pc:sldChg>
      <pc:sldChg chg="addSp delSp modSp new mod modNotesTx">
        <pc:chgData name="Brown, Sheri" userId="5fb2c62f-17db-486a-8f95-ab6f82a98e97" providerId="ADAL" clId="{99A9DEE5-238A-487C-B620-2AA73ACA38C9}" dt="2022-04-22T16:59:15.772" v="776" actId="478"/>
        <pc:sldMkLst>
          <pc:docMk/>
          <pc:sldMk cId="1406559261" sldId="264"/>
        </pc:sldMkLst>
        <pc:spChg chg="mod">
          <ac:chgData name="Brown, Sheri" userId="5fb2c62f-17db-486a-8f95-ab6f82a98e97" providerId="ADAL" clId="{99A9DEE5-238A-487C-B620-2AA73ACA38C9}" dt="2022-04-06T21:37:03.051" v="522"/>
          <ac:spMkLst>
            <pc:docMk/>
            <pc:sldMk cId="1406559261" sldId="264"/>
            <ac:spMk id="2" creationId="{A5C624A7-1EBE-4622-AAD7-9CADFE0B339E}"/>
          </ac:spMkLst>
        </pc:spChg>
        <pc:spChg chg="del">
          <ac:chgData name="Brown, Sheri" userId="5fb2c62f-17db-486a-8f95-ab6f82a98e97" providerId="ADAL" clId="{99A9DEE5-238A-487C-B620-2AA73ACA38C9}" dt="2022-04-22T16:59:15.772" v="776" actId="478"/>
          <ac:spMkLst>
            <pc:docMk/>
            <pc:sldMk cId="1406559261" sldId="264"/>
            <ac:spMk id="3" creationId="{302AF93D-D92B-4CAD-A68E-68614C9955C6}"/>
          </ac:spMkLst>
        </pc:spChg>
        <pc:picChg chg="add mod">
          <ac:chgData name="Brown, Sheri" userId="5fb2c62f-17db-486a-8f95-ab6f82a98e97" providerId="ADAL" clId="{99A9DEE5-238A-487C-B620-2AA73ACA38C9}" dt="2022-04-06T21:37:08.777" v="523"/>
          <ac:picMkLst>
            <pc:docMk/>
            <pc:sldMk cId="1406559261" sldId="264"/>
            <ac:picMk id="4" creationId="{944FD121-8C27-4E4E-947B-63B36C5ABC73}"/>
          </ac:picMkLst>
        </pc:picChg>
      </pc:sldChg>
      <pc:sldChg chg="modSp add del mod">
        <pc:chgData name="Brown, Sheri" userId="5fb2c62f-17db-486a-8f95-ab6f82a98e97" providerId="ADAL" clId="{99A9DEE5-238A-487C-B620-2AA73ACA38C9}" dt="2022-04-06T21:40:41.744" v="622" actId="2696"/>
        <pc:sldMkLst>
          <pc:docMk/>
          <pc:sldMk cId="1853939744" sldId="265"/>
        </pc:sldMkLst>
        <pc:picChg chg="mod">
          <ac:chgData name="Brown, Sheri" userId="5fb2c62f-17db-486a-8f95-ab6f82a98e97" providerId="ADAL" clId="{99A9DEE5-238A-487C-B620-2AA73ACA38C9}" dt="2022-04-06T21:38:50.929" v="536" actId="1076"/>
          <ac:picMkLst>
            <pc:docMk/>
            <pc:sldMk cId="1853939744" sldId="265"/>
            <ac:picMk id="8" creationId="{2A62355A-EF52-42C3-8119-D71FA9DCC04A}"/>
          </ac:picMkLst>
        </pc:picChg>
      </pc:sldChg>
      <pc:sldChg chg="addSp delSp modSp new mod delAnim modAnim modNotesTx">
        <pc:chgData name="Brown, Sheri" userId="5fb2c62f-17db-486a-8f95-ab6f82a98e97" providerId="ADAL" clId="{99A9DEE5-238A-487C-B620-2AA73ACA38C9}" dt="2022-04-22T16:58:31.106" v="770" actId="20577"/>
        <pc:sldMkLst>
          <pc:docMk/>
          <pc:sldMk cId="719005697" sldId="266"/>
        </pc:sldMkLst>
        <pc:spChg chg="del">
          <ac:chgData name="Brown, Sheri" userId="5fb2c62f-17db-486a-8f95-ab6f82a98e97" providerId="ADAL" clId="{99A9DEE5-238A-487C-B620-2AA73ACA38C9}" dt="2022-04-22T16:56:54.757" v="746" actId="478"/>
          <ac:spMkLst>
            <pc:docMk/>
            <pc:sldMk cId="719005697" sldId="266"/>
            <ac:spMk id="2" creationId="{EF9854AC-9642-4127-86D5-161009E40A7B}"/>
          </ac:spMkLst>
        </pc:spChg>
        <pc:spChg chg="del">
          <ac:chgData name="Brown, Sheri" userId="5fb2c62f-17db-486a-8f95-ab6f82a98e97" providerId="ADAL" clId="{99A9DEE5-238A-487C-B620-2AA73ACA38C9}" dt="2022-04-22T16:56:57.538" v="747" actId="478"/>
          <ac:spMkLst>
            <pc:docMk/>
            <pc:sldMk cId="719005697" sldId="266"/>
            <ac:spMk id="3" creationId="{D799E77C-5289-4807-98FD-28BFF49BBB0D}"/>
          </ac:spMkLst>
        </pc:spChg>
        <pc:picChg chg="add mod">
          <ac:chgData name="Brown, Sheri" userId="5fb2c62f-17db-486a-8f95-ab6f82a98e97" providerId="ADAL" clId="{99A9DEE5-238A-487C-B620-2AA73ACA38C9}" dt="2022-04-06T21:38:21.479" v="531"/>
          <ac:picMkLst>
            <pc:docMk/>
            <pc:sldMk cId="719005697" sldId="266"/>
            <ac:picMk id="4" creationId="{830A582B-F718-434F-ADD1-BD287AC4D2C7}"/>
          </ac:picMkLst>
        </pc:picChg>
        <pc:picChg chg="add del mod">
          <ac:chgData name="Brown, Sheri" userId="5fb2c62f-17db-486a-8f95-ab6f82a98e97" providerId="ADAL" clId="{99A9DEE5-238A-487C-B620-2AA73ACA38C9}" dt="2022-04-22T16:56:40.874" v="745" actId="478"/>
          <ac:picMkLst>
            <pc:docMk/>
            <pc:sldMk cId="719005697" sldId="266"/>
            <ac:picMk id="5" creationId="{AF7A85A9-57E8-4972-8423-781BCBDC3614}"/>
          </ac:picMkLst>
        </pc:picChg>
        <pc:picChg chg="add mod ord">
          <ac:chgData name="Brown, Sheri" userId="5fb2c62f-17db-486a-8f95-ab6f82a98e97" providerId="ADAL" clId="{99A9DEE5-238A-487C-B620-2AA73ACA38C9}" dt="2022-04-06T21:39:53.885" v="585" actId="1035"/>
          <ac:picMkLst>
            <pc:docMk/>
            <pc:sldMk cId="719005697" sldId="266"/>
            <ac:picMk id="6" creationId="{39D00DE6-C683-4976-97E6-9B409B4CEC20}"/>
          </ac:picMkLst>
        </pc:picChg>
      </pc:sldChg>
      <pc:sldChg chg="addSp delSp modSp add mod delAnim modAnim modNotesTx">
        <pc:chgData name="Brown, Sheri" userId="5fb2c62f-17db-486a-8f95-ab6f82a98e97" providerId="ADAL" clId="{99A9DEE5-238A-487C-B620-2AA73ACA38C9}" dt="2022-04-22T16:58:38.476" v="772" actId="20577"/>
        <pc:sldMkLst>
          <pc:docMk/>
          <pc:sldMk cId="3551208177" sldId="267"/>
        </pc:sldMkLst>
        <pc:spChg chg="del">
          <ac:chgData name="Brown, Sheri" userId="5fb2c62f-17db-486a-8f95-ab6f82a98e97" providerId="ADAL" clId="{99A9DEE5-238A-487C-B620-2AA73ACA38C9}" dt="2022-04-22T16:57:21.655" v="754" actId="478"/>
          <ac:spMkLst>
            <pc:docMk/>
            <pc:sldMk cId="3551208177" sldId="267"/>
            <ac:spMk id="2" creationId="{EF9854AC-9642-4127-86D5-161009E40A7B}"/>
          </ac:spMkLst>
        </pc:spChg>
        <pc:spChg chg="del">
          <ac:chgData name="Brown, Sheri" userId="5fb2c62f-17db-486a-8f95-ab6f82a98e97" providerId="ADAL" clId="{99A9DEE5-238A-487C-B620-2AA73ACA38C9}" dt="2022-04-22T16:57:24.564" v="755" actId="478"/>
          <ac:spMkLst>
            <pc:docMk/>
            <pc:sldMk cId="3551208177" sldId="267"/>
            <ac:spMk id="3" creationId="{D799E77C-5289-4807-98FD-28BFF49BBB0D}"/>
          </ac:spMkLst>
        </pc:spChg>
        <pc:picChg chg="add del mod">
          <ac:chgData name="Brown, Sheri" userId="5fb2c62f-17db-486a-8f95-ab6f82a98e97" providerId="ADAL" clId="{99A9DEE5-238A-487C-B620-2AA73ACA38C9}" dt="2022-04-06T21:41:51.029" v="626" actId="478"/>
          <ac:picMkLst>
            <pc:docMk/>
            <pc:sldMk cId="3551208177" sldId="267"/>
            <ac:picMk id="5" creationId="{8854EB42-764D-49C9-8209-222AD750C2D9}"/>
          </ac:picMkLst>
        </pc:picChg>
        <pc:picChg chg="add mod">
          <ac:chgData name="Brown, Sheri" userId="5fb2c62f-17db-486a-8f95-ab6f82a98e97" providerId="ADAL" clId="{99A9DEE5-238A-487C-B620-2AA73ACA38C9}" dt="2022-04-06T21:48:04.867" v="698" actId="1076"/>
          <ac:picMkLst>
            <pc:docMk/>
            <pc:sldMk cId="3551208177" sldId="267"/>
            <ac:picMk id="6" creationId="{6985C441-209F-4846-8F33-FDE97B6497AE}"/>
          </ac:picMkLst>
        </pc:picChg>
        <pc:picChg chg="add del mod">
          <ac:chgData name="Brown, Sheri" userId="5fb2c62f-17db-486a-8f95-ab6f82a98e97" providerId="ADAL" clId="{99A9DEE5-238A-487C-B620-2AA73ACA38C9}" dt="2022-04-06T21:41:55.189" v="627" actId="478"/>
          <ac:picMkLst>
            <pc:docMk/>
            <pc:sldMk cId="3551208177" sldId="267"/>
            <ac:picMk id="7" creationId="{3B8F63D0-F8FE-4C97-928D-0D38F700A1D8}"/>
          </ac:picMkLst>
        </pc:picChg>
        <pc:picChg chg="add del mod ord">
          <ac:chgData name="Brown, Sheri" userId="5fb2c62f-17db-486a-8f95-ab6f82a98e97" providerId="ADAL" clId="{99A9DEE5-238A-487C-B620-2AA73ACA38C9}" dt="2022-04-22T16:57:19.151" v="753" actId="478"/>
          <ac:picMkLst>
            <pc:docMk/>
            <pc:sldMk cId="3551208177" sldId="267"/>
            <ac:picMk id="8" creationId="{DFEA8E2C-B89C-47FC-86F3-D8DE451C4337}"/>
          </ac:picMkLst>
        </pc:picChg>
      </pc:sldChg>
      <pc:sldChg chg="addSp delSp modSp add mod addAnim delAnim modAnim modNotesTx">
        <pc:chgData name="Brown, Sheri" userId="5fb2c62f-17db-486a-8f95-ab6f82a98e97" providerId="ADAL" clId="{99A9DEE5-238A-487C-B620-2AA73ACA38C9}" dt="2022-04-22T16:58:50.055" v="774" actId="20577"/>
        <pc:sldMkLst>
          <pc:docMk/>
          <pc:sldMk cId="1517252412" sldId="268"/>
        </pc:sldMkLst>
        <pc:spChg chg="del">
          <ac:chgData name="Brown, Sheri" userId="5fb2c62f-17db-486a-8f95-ab6f82a98e97" providerId="ADAL" clId="{99A9DEE5-238A-487C-B620-2AA73ACA38C9}" dt="2022-04-22T16:58:00.152" v="762" actId="478"/>
          <ac:spMkLst>
            <pc:docMk/>
            <pc:sldMk cId="1517252412" sldId="268"/>
            <ac:spMk id="2" creationId="{EF9854AC-9642-4127-86D5-161009E40A7B}"/>
          </ac:spMkLst>
        </pc:spChg>
        <pc:spChg chg="del">
          <ac:chgData name="Brown, Sheri" userId="5fb2c62f-17db-486a-8f95-ab6f82a98e97" providerId="ADAL" clId="{99A9DEE5-238A-487C-B620-2AA73ACA38C9}" dt="2022-04-22T16:58:02.370" v="763" actId="478"/>
          <ac:spMkLst>
            <pc:docMk/>
            <pc:sldMk cId="1517252412" sldId="268"/>
            <ac:spMk id="3" creationId="{D799E77C-5289-4807-98FD-28BFF49BBB0D}"/>
          </ac:spMkLst>
        </pc:spChg>
        <pc:picChg chg="add del mod">
          <ac:chgData name="Brown, Sheri" userId="5fb2c62f-17db-486a-8f95-ab6f82a98e97" providerId="ADAL" clId="{99A9DEE5-238A-487C-B620-2AA73ACA38C9}" dt="2022-04-06T21:47:09.384" v="641" actId="478"/>
          <ac:picMkLst>
            <pc:docMk/>
            <pc:sldMk cId="1517252412" sldId="268"/>
            <ac:picMk id="5" creationId="{8C464FF6-E122-4080-9FBF-8797632A15A4}"/>
          </ac:picMkLst>
        </pc:picChg>
        <pc:picChg chg="add del mod">
          <ac:chgData name="Brown, Sheri" userId="5fb2c62f-17db-486a-8f95-ab6f82a98e97" providerId="ADAL" clId="{99A9DEE5-238A-487C-B620-2AA73ACA38C9}" dt="2022-04-06T21:47:35.764" v="694" actId="1038"/>
          <ac:picMkLst>
            <pc:docMk/>
            <pc:sldMk cId="1517252412" sldId="268"/>
            <ac:picMk id="6" creationId="{0797FC9D-C622-42BC-B234-9E292699195A}"/>
          </ac:picMkLst>
        </pc:picChg>
        <pc:picChg chg="add del mod">
          <ac:chgData name="Brown, Sheri" userId="5fb2c62f-17db-486a-8f95-ab6f82a98e97" providerId="ADAL" clId="{99A9DEE5-238A-487C-B620-2AA73ACA38C9}" dt="2022-04-06T21:47:07.488" v="640" actId="478"/>
          <ac:picMkLst>
            <pc:docMk/>
            <pc:sldMk cId="1517252412" sldId="268"/>
            <ac:picMk id="7" creationId="{0AC34954-2BDB-4948-A7AD-E740A82EB06F}"/>
          </ac:picMkLst>
        </pc:picChg>
        <pc:picChg chg="add del mod">
          <ac:chgData name="Brown, Sheri" userId="5fb2c62f-17db-486a-8f95-ab6f82a98e97" providerId="ADAL" clId="{99A9DEE5-238A-487C-B620-2AA73ACA38C9}" dt="2022-04-22T16:57:54.691" v="761" actId="478"/>
          <ac:picMkLst>
            <pc:docMk/>
            <pc:sldMk cId="1517252412" sldId="268"/>
            <ac:picMk id="8" creationId="{FFE7CC80-7D00-4001-9B01-FAB5FA6DC10A}"/>
          </ac:picMkLst>
        </pc:picChg>
      </pc:sldChg>
      <pc:sldChg chg="addSp delSp modSp add mod">
        <pc:chgData name="Brown, Sheri" userId="5fb2c62f-17db-486a-8f95-ab6f82a98e97" providerId="ADAL" clId="{99A9DEE5-238A-487C-B620-2AA73ACA38C9}" dt="2022-04-06T21:54:12.541" v="729" actId="404"/>
        <pc:sldMkLst>
          <pc:docMk/>
          <pc:sldMk cId="1111951505" sldId="269"/>
        </pc:sldMkLst>
        <pc:spChg chg="del">
          <ac:chgData name="Brown, Sheri" userId="5fb2c62f-17db-486a-8f95-ab6f82a98e97" providerId="ADAL" clId="{99A9DEE5-238A-487C-B620-2AA73ACA38C9}" dt="2022-04-06T21:51:17.942" v="705" actId="478"/>
          <ac:spMkLst>
            <pc:docMk/>
            <pc:sldMk cId="1111951505" sldId="269"/>
            <ac:spMk id="2" creationId="{EF9854AC-9642-4127-86D5-161009E40A7B}"/>
          </ac:spMkLst>
        </pc:spChg>
        <pc:spChg chg="del">
          <ac:chgData name="Brown, Sheri" userId="5fb2c62f-17db-486a-8f95-ab6f82a98e97" providerId="ADAL" clId="{99A9DEE5-238A-487C-B620-2AA73ACA38C9}" dt="2022-04-06T21:52:03.029" v="714" actId="478"/>
          <ac:spMkLst>
            <pc:docMk/>
            <pc:sldMk cId="1111951505" sldId="269"/>
            <ac:spMk id="3" creationId="{D799E77C-5289-4807-98FD-28BFF49BBB0D}"/>
          </ac:spMkLst>
        </pc:spChg>
        <pc:spChg chg="add mod">
          <ac:chgData name="Brown, Sheri" userId="5fb2c62f-17db-486a-8f95-ab6f82a98e97" providerId="ADAL" clId="{99A9DEE5-238A-487C-B620-2AA73ACA38C9}" dt="2022-04-06T21:54:04.163" v="727" actId="255"/>
          <ac:spMkLst>
            <pc:docMk/>
            <pc:sldMk cId="1111951505" sldId="269"/>
            <ac:spMk id="6" creationId="{4292FBD2-39BD-4072-A653-ACD21E429041}"/>
          </ac:spMkLst>
        </pc:spChg>
        <pc:spChg chg="add del mod">
          <ac:chgData name="Brown, Sheri" userId="5fb2c62f-17db-486a-8f95-ab6f82a98e97" providerId="ADAL" clId="{99A9DEE5-238A-487C-B620-2AA73ACA38C9}" dt="2022-04-06T21:52:00.401" v="713" actId="21"/>
          <ac:spMkLst>
            <pc:docMk/>
            <pc:sldMk cId="1111951505" sldId="269"/>
            <ac:spMk id="7" creationId="{21F8533F-0ABD-45FB-B074-1931BA784728}"/>
          </ac:spMkLst>
        </pc:spChg>
        <pc:spChg chg="add mod">
          <ac:chgData name="Brown, Sheri" userId="5fb2c62f-17db-486a-8f95-ab6f82a98e97" providerId="ADAL" clId="{99A9DEE5-238A-487C-B620-2AA73ACA38C9}" dt="2022-04-06T21:54:12.541" v="729" actId="404"/>
          <ac:spMkLst>
            <pc:docMk/>
            <pc:sldMk cId="1111951505" sldId="269"/>
            <ac:spMk id="9" creationId="{774F1582-2070-419D-9136-44885338CE8F}"/>
          </ac:spMkLst>
        </pc:spChg>
        <pc:picChg chg="add del mod">
          <ac:chgData name="Brown, Sheri" userId="5fb2c62f-17db-486a-8f95-ab6f82a98e97" providerId="ADAL" clId="{99A9DEE5-238A-487C-B620-2AA73ACA38C9}" dt="2022-04-06T21:50:49.454" v="702" actId="478"/>
          <ac:picMkLst>
            <pc:docMk/>
            <pc:sldMk cId="1111951505" sldId="269"/>
            <ac:picMk id="5" creationId="{A7611B15-2806-4181-8D90-FAD74F72E834}"/>
          </ac:picMkLst>
        </pc:picChg>
        <pc:picChg chg="add del mod">
          <ac:chgData name="Brown, Sheri" userId="5fb2c62f-17db-486a-8f95-ab6f82a98e97" providerId="ADAL" clId="{99A9DEE5-238A-487C-B620-2AA73ACA38C9}" dt="2022-04-06T21:50:51.902" v="703" actId="478"/>
          <ac:picMkLst>
            <pc:docMk/>
            <pc:sldMk cId="1111951505" sldId="269"/>
            <ac:picMk id="8" creationId="{ECEB77EB-46AD-4E2B-A2A8-D06781CCC685}"/>
          </ac:picMkLst>
        </pc:picChg>
      </pc:sldChg>
      <pc:sldChg chg="modSp add mod ord modNotesTx">
        <pc:chgData name="Brown, Sheri" userId="5fb2c62f-17db-486a-8f95-ab6f82a98e97" providerId="ADAL" clId="{99A9DEE5-238A-487C-B620-2AA73ACA38C9}" dt="2022-04-22T16:58:58.711" v="775" actId="20577"/>
        <pc:sldMkLst>
          <pc:docMk/>
          <pc:sldMk cId="1129126728" sldId="270"/>
        </pc:sldMkLst>
        <pc:spChg chg="mod">
          <ac:chgData name="Brown, Sheri" userId="5fb2c62f-17db-486a-8f95-ab6f82a98e97" providerId="ADAL" clId="{99A9DEE5-238A-487C-B620-2AA73ACA38C9}" dt="2022-04-21T19:41:20.058" v="742" actId="20577"/>
          <ac:spMkLst>
            <pc:docMk/>
            <pc:sldMk cId="1129126728" sldId="270"/>
            <ac:spMk id="2" creationId="{A5C624A7-1EBE-4622-AAD7-9CADFE0B339E}"/>
          </ac:spMkLst>
        </pc:spChg>
      </pc:sldChg>
      <pc:sldChg chg="add del">
        <pc:chgData name="Brown, Sheri" userId="5fb2c62f-17db-486a-8f95-ab6f82a98e97" providerId="ADAL" clId="{99A9DEE5-238A-487C-B620-2AA73ACA38C9}" dt="2022-04-06T21:46:41.336" v="634"/>
        <pc:sldMkLst>
          <pc:docMk/>
          <pc:sldMk cId="3278253177" sldId="270"/>
        </pc:sldMkLst>
      </pc:sldChg>
      <pc:sldChg chg="add del">
        <pc:chgData name="Brown, Sheri" userId="5fb2c62f-17db-486a-8f95-ab6f82a98e97" providerId="ADAL" clId="{99A9DEE5-238A-487C-B620-2AA73ACA38C9}" dt="2022-04-06T21:46:41.336" v="634"/>
        <pc:sldMkLst>
          <pc:docMk/>
          <pc:sldMk cId="1365708834" sldId="271"/>
        </pc:sldMkLst>
      </pc:sldChg>
      <pc:sldChg chg="delSp modSp add mod modNotesTx">
        <pc:chgData name="Brown, Sheri" userId="5fb2c62f-17db-486a-8f95-ab6f82a98e97" providerId="ADAL" clId="{99A9DEE5-238A-487C-B620-2AA73ACA38C9}" dt="2022-04-22T16:58:35.155" v="771" actId="20577"/>
        <pc:sldMkLst>
          <pc:docMk/>
          <pc:sldMk cId="1651444089" sldId="271"/>
        </pc:sldMkLst>
        <pc:spChg chg="del">
          <ac:chgData name="Brown, Sheri" userId="5fb2c62f-17db-486a-8f95-ab6f82a98e97" providerId="ADAL" clId="{99A9DEE5-238A-487C-B620-2AA73ACA38C9}" dt="2022-04-22T16:57:13.221" v="751" actId="478"/>
          <ac:spMkLst>
            <pc:docMk/>
            <pc:sldMk cId="1651444089" sldId="271"/>
            <ac:spMk id="2" creationId="{EF9854AC-9642-4127-86D5-161009E40A7B}"/>
          </ac:spMkLst>
        </pc:spChg>
        <pc:spChg chg="del">
          <ac:chgData name="Brown, Sheri" userId="5fb2c62f-17db-486a-8f95-ab6f82a98e97" providerId="ADAL" clId="{99A9DEE5-238A-487C-B620-2AA73ACA38C9}" dt="2022-04-22T16:57:11.088" v="750" actId="478"/>
          <ac:spMkLst>
            <pc:docMk/>
            <pc:sldMk cId="1651444089" sldId="271"/>
            <ac:spMk id="3" creationId="{D799E77C-5289-4807-98FD-28BFF49BBB0D}"/>
          </ac:spMkLst>
        </pc:spChg>
        <pc:picChg chg="ord">
          <ac:chgData name="Brown, Sheri" userId="5fb2c62f-17db-486a-8f95-ab6f82a98e97" providerId="ADAL" clId="{99A9DEE5-238A-487C-B620-2AA73ACA38C9}" dt="2022-04-22T16:57:05.608" v="748" actId="167"/>
          <ac:picMkLst>
            <pc:docMk/>
            <pc:sldMk cId="1651444089" sldId="271"/>
            <ac:picMk id="5" creationId="{AF7A85A9-57E8-4972-8423-781BCBDC3614}"/>
          </ac:picMkLst>
        </pc:picChg>
        <pc:picChg chg="del">
          <ac:chgData name="Brown, Sheri" userId="5fb2c62f-17db-486a-8f95-ab6f82a98e97" providerId="ADAL" clId="{99A9DEE5-238A-487C-B620-2AA73ACA38C9}" dt="2022-04-22T16:57:07.224" v="749" actId="478"/>
          <ac:picMkLst>
            <pc:docMk/>
            <pc:sldMk cId="1651444089" sldId="271"/>
            <ac:picMk id="6" creationId="{39D00DE6-C683-4976-97E6-9B409B4CEC20}"/>
          </ac:picMkLst>
        </pc:picChg>
      </pc:sldChg>
      <pc:sldChg chg="add del">
        <pc:chgData name="Brown, Sheri" userId="5fb2c62f-17db-486a-8f95-ab6f82a98e97" providerId="ADAL" clId="{99A9DEE5-238A-487C-B620-2AA73ACA38C9}" dt="2022-04-06T21:46:41.336" v="634"/>
        <pc:sldMkLst>
          <pc:docMk/>
          <pc:sldMk cId="667023497" sldId="272"/>
        </pc:sldMkLst>
      </pc:sldChg>
      <pc:sldChg chg="delSp modSp add mod modNotesTx">
        <pc:chgData name="Brown, Sheri" userId="5fb2c62f-17db-486a-8f95-ab6f82a98e97" providerId="ADAL" clId="{99A9DEE5-238A-487C-B620-2AA73ACA38C9}" dt="2022-04-22T16:58:42.371" v="773" actId="20577"/>
        <pc:sldMkLst>
          <pc:docMk/>
          <pc:sldMk cId="3744229184" sldId="272"/>
        </pc:sldMkLst>
        <pc:spChg chg="del">
          <ac:chgData name="Brown, Sheri" userId="5fb2c62f-17db-486a-8f95-ab6f82a98e97" providerId="ADAL" clId="{99A9DEE5-238A-487C-B620-2AA73ACA38C9}" dt="2022-04-22T16:57:42.470" v="758" actId="478"/>
          <ac:spMkLst>
            <pc:docMk/>
            <pc:sldMk cId="3744229184" sldId="272"/>
            <ac:spMk id="2" creationId="{EF9854AC-9642-4127-86D5-161009E40A7B}"/>
          </ac:spMkLst>
        </pc:spChg>
        <pc:spChg chg="del">
          <ac:chgData name="Brown, Sheri" userId="5fb2c62f-17db-486a-8f95-ab6f82a98e97" providerId="ADAL" clId="{99A9DEE5-238A-487C-B620-2AA73ACA38C9}" dt="2022-04-22T16:57:45.844" v="759" actId="478"/>
          <ac:spMkLst>
            <pc:docMk/>
            <pc:sldMk cId="3744229184" sldId="272"/>
            <ac:spMk id="3" creationId="{D799E77C-5289-4807-98FD-28BFF49BBB0D}"/>
          </ac:spMkLst>
        </pc:spChg>
        <pc:picChg chg="del">
          <ac:chgData name="Brown, Sheri" userId="5fb2c62f-17db-486a-8f95-ab6f82a98e97" providerId="ADAL" clId="{99A9DEE5-238A-487C-B620-2AA73ACA38C9}" dt="2022-04-22T16:57:34.754" v="757" actId="478"/>
          <ac:picMkLst>
            <pc:docMk/>
            <pc:sldMk cId="3744229184" sldId="272"/>
            <ac:picMk id="6" creationId="{6985C441-209F-4846-8F33-FDE97B6497AE}"/>
          </ac:picMkLst>
        </pc:picChg>
        <pc:picChg chg="ord">
          <ac:chgData name="Brown, Sheri" userId="5fb2c62f-17db-486a-8f95-ab6f82a98e97" providerId="ADAL" clId="{99A9DEE5-238A-487C-B620-2AA73ACA38C9}" dt="2022-04-22T16:57:32.495" v="756" actId="167"/>
          <ac:picMkLst>
            <pc:docMk/>
            <pc:sldMk cId="3744229184" sldId="272"/>
            <ac:picMk id="8" creationId="{DFEA8E2C-B89C-47FC-86F3-D8DE451C4337}"/>
          </ac:picMkLst>
        </pc:picChg>
      </pc:sldChg>
      <pc:sldChg chg="add del">
        <pc:chgData name="Brown, Sheri" userId="5fb2c62f-17db-486a-8f95-ab6f82a98e97" providerId="ADAL" clId="{99A9DEE5-238A-487C-B620-2AA73ACA38C9}" dt="2022-04-06T21:46:41.336" v="634"/>
        <pc:sldMkLst>
          <pc:docMk/>
          <pc:sldMk cId="1264580992" sldId="273"/>
        </pc:sldMkLst>
      </pc:sldChg>
      <pc:sldChg chg="delSp modSp add mod modNotesTx">
        <pc:chgData name="Brown, Sheri" userId="5fb2c62f-17db-486a-8f95-ab6f82a98e97" providerId="ADAL" clId="{99A9DEE5-238A-487C-B620-2AA73ACA38C9}" dt="2022-04-22T16:58:18.188" v="768" actId="20577"/>
        <pc:sldMkLst>
          <pc:docMk/>
          <pc:sldMk cId="2094125793" sldId="273"/>
        </pc:sldMkLst>
        <pc:spChg chg="del">
          <ac:chgData name="Brown, Sheri" userId="5fb2c62f-17db-486a-8f95-ab6f82a98e97" providerId="ADAL" clId="{99A9DEE5-238A-487C-B620-2AA73ACA38C9}" dt="2022-04-22T16:58:13.704" v="767" actId="478"/>
          <ac:spMkLst>
            <pc:docMk/>
            <pc:sldMk cId="2094125793" sldId="273"/>
            <ac:spMk id="2" creationId="{EF9854AC-9642-4127-86D5-161009E40A7B}"/>
          </ac:spMkLst>
        </pc:spChg>
        <pc:spChg chg="del">
          <ac:chgData name="Brown, Sheri" userId="5fb2c62f-17db-486a-8f95-ab6f82a98e97" providerId="ADAL" clId="{99A9DEE5-238A-487C-B620-2AA73ACA38C9}" dt="2022-04-22T16:58:11.518" v="766" actId="478"/>
          <ac:spMkLst>
            <pc:docMk/>
            <pc:sldMk cId="2094125793" sldId="273"/>
            <ac:spMk id="3" creationId="{D799E77C-5289-4807-98FD-28BFF49BBB0D}"/>
          </ac:spMkLst>
        </pc:spChg>
        <pc:picChg chg="del">
          <ac:chgData name="Brown, Sheri" userId="5fb2c62f-17db-486a-8f95-ab6f82a98e97" providerId="ADAL" clId="{99A9DEE5-238A-487C-B620-2AA73ACA38C9}" dt="2022-04-22T16:58:07.589" v="765" actId="478"/>
          <ac:picMkLst>
            <pc:docMk/>
            <pc:sldMk cId="2094125793" sldId="273"/>
            <ac:picMk id="6" creationId="{0797FC9D-C622-42BC-B234-9E292699195A}"/>
          </ac:picMkLst>
        </pc:picChg>
        <pc:picChg chg="ord">
          <ac:chgData name="Brown, Sheri" userId="5fb2c62f-17db-486a-8f95-ab6f82a98e97" providerId="ADAL" clId="{99A9DEE5-238A-487C-B620-2AA73ACA38C9}" dt="2022-04-22T16:58:06.067" v="764" actId="167"/>
          <ac:picMkLst>
            <pc:docMk/>
            <pc:sldMk cId="2094125793" sldId="273"/>
            <ac:picMk id="8" creationId="{FFE7CC80-7D00-4001-9B01-FAB5FA6DC10A}"/>
          </ac:picMkLst>
        </pc:picChg>
      </pc:sldChg>
      <pc:sldChg chg="add del">
        <pc:chgData name="Brown, Sheri" userId="5fb2c62f-17db-486a-8f95-ab6f82a98e97" providerId="ADAL" clId="{99A9DEE5-238A-487C-B620-2AA73ACA38C9}" dt="2022-04-06T21:46:41.336" v="634"/>
        <pc:sldMkLst>
          <pc:docMk/>
          <pc:sldMk cId="1658683843" sldId="274"/>
        </pc:sldMkLst>
      </pc:sldChg>
      <pc:sldChg chg="add del">
        <pc:chgData name="Brown, Sheri" userId="5fb2c62f-17db-486a-8f95-ab6f82a98e97" providerId="ADAL" clId="{99A9DEE5-238A-487C-B620-2AA73ACA38C9}" dt="2022-04-06T21:46:41.336" v="634"/>
        <pc:sldMkLst>
          <pc:docMk/>
          <pc:sldMk cId="488958403" sldId="275"/>
        </pc:sldMkLst>
      </pc:sldChg>
      <pc:sldChg chg="add del">
        <pc:chgData name="Brown, Sheri" userId="5fb2c62f-17db-486a-8f95-ab6f82a98e97" providerId="ADAL" clId="{99A9DEE5-238A-487C-B620-2AA73ACA38C9}" dt="2022-04-06T21:46:41.336" v="634"/>
        <pc:sldMkLst>
          <pc:docMk/>
          <pc:sldMk cId="1874807829" sldId="276"/>
        </pc:sldMkLst>
      </pc:sldChg>
      <pc:sldChg chg="add del">
        <pc:chgData name="Brown, Sheri" userId="5fb2c62f-17db-486a-8f95-ab6f82a98e97" providerId="ADAL" clId="{99A9DEE5-238A-487C-B620-2AA73ACA38C9}" dt="2022-04-06T21:46:41.336" v="634"/>
        <pc:sldMkLst>
          <pc:docMk/>
          <pc:sldMk cId="1205257322" sldId="277"/>
        </pc:sldMkLst>
      </pc:sldChg>
      <pc:sldMasterChg chg="del delSldLayout modSldLayout">
        <pc:chgData name="Brown, Sheri" userId="5fb2c62f-17db-486a-8f95-ab6f82a98e97" providerId="ADAL" clId="{99A9DEE5-238A-487C-B620-2AA73ACA38C9}" dt="2022-04-06T21:53:10.690" v="716" actId="47"/>
        <pc:sldMasterMkLst>
          <pc:docMk/>
          <pc:sldMasterMk cId="634576992" sldId="2147483648"/>
        </pc:sldMasterMkLst>
        <pc:sldLayoutChg chg="del">
          <pc:chgData name="Brown, Sheri" userId="5fb2c62f-17db-486a-8f95-ab6f82a98e97" providerId="ADAL" clId="{99A9DEE5-238A-487C-B620-2AA73ACA38C9}" dt="2022-04-06T21:53:10.690" v="716" actId="47"/>
          <pc:sldLayoutMkLst>
            <pc:docMk/>
            <pc:sldMasterMk cId="634576992" sldId="2147483648"/>
            <pc:sldLayoutMk cId="406870814" sldId="2147483649"/>
          </pc:sldLayoutMkLst>
        </pc:sldLayoutChg>
        <pc:sldLayoutChg chg="addSp delSp modSp del">
          <pc:chgData name="Brown, Sheri" userId="5fb2c62f-17db-486a-8f95-ab6f82a98e97" providerId="ADAL" clId="{99A9DEE5-238A-487C-B620-2AA73ACA38C9}" dt="2022-04-06T21:53:10.690" v="716" actId="47"/>
          <pc:sldLayoutMkLst>
            <pc:docMk/>
            <pc:sldMasterMk cId="634576992" sldId="2147483648"/>
            <pc:sldLayoutMk cId="3756155124" sldId="2147483650"/>
          </pc:sldLayoutMkLst>
          <pc:spChg chg="add del mod">
            <ac:chgData name="Brown, Sheri" userId="5fb2c62f-17db-486a-8f95-ab6f82a98e97" providerId="ADAL" clId="{99A9DEE5-238A-487C-B620-2AA73ACA38C9}" dt="2022-04-06T21:34:55.053" v="511"/>
            <ac:spMkLst>
              <pc:docMk/>
              <pc:sldMasterMk cId="634576992" sldId="2147483648"/>
              <pc:sldLayoutMk cId="3756155124" sldId="2147483650"/>
              <ac:spMk id="7" creationId="{56045941-3286-47B7-AF85-59BE57703564}"/>
            </ac:spMkLst>
          </pc:spChg>
          <pc:spChg chg="add del mod">
            <ac:chgData name="Brown, Sheri" userId="5fb2c62f-17db-486a-8f95-ab6f82a98e97" providerId="ADAL" clId="{99A9DEE5-238A-487C-B620-2AA73ACA38C9}" dt="2022-04-06T21:34:55.053" v="511"/>
            <ac:spMkLst>
              <pc:docMk/>
              <pc:sldMasterMk cId="634576992" sldId="2147483648"/>
              <pc:sldLayoutMk cId="3756155124" sldId="2147483650"/>
              <ac:spMk id="8" creationId="{13E4DA8E-1F32-486A-9798-E4E5DE5F3AE7}"/>
            </ac:spMkLst>
          </pc:spChg>
        </pc:sldLayoutChg>
        <pc:sldLayoutChg chg="del">
          <pc:chgData name="Brown, Sheri" userId="5fb2c62f-17db-486a-8f95-ab6f82a98e97" providerId="ADAL" clId="{99A9DEE5-238A-487C-B620-2AA73ACA38C9}" dt="2022-04-06T21:53:10.690" v="716" actId="47"/>
          <pc:sldLayoutMkLst>
            <pc:docMk/>
            <pc:sldMasterMk cId="634576992" sldId="2147483648"/>
            <pc:sldLayoutMk cId="239484652" sldId="2147483651"/>
          </pc:sldLayoutMkLst>
        </pc:sldLayoutChg>
        <pc:sldLayoutChg chg="del">
          <pc:chgData name="Brown, Sheri" userId="5fb2c62f-17db-486a-8f95-ab6f82a98e97" providerId="ADAL" clId="{99A9DEE5-238A-487C-B620-2AA73ACA38C9}" dt="2022-04-06T21:53:10.690" v="716" actId="47"/>
          <pc:sldLayoutMkLst>
            <pc:docMk/>
            <pc:sldMasterMk cId="634576992" sldId="2147483648"/>
            <pc:sldLayoutMk cId="1864051266" sldId="2147483652"/>
          </pc:sldLayoutMkLst>
        </pc:sldLayoutChg>
        <pc:sldLayoutChg chg="del">
          <pc:chgData name="Brown, Sheri" userId="5fb2c62f-17db-486a-8f95-ab6f82a98e97" providerId="ADAL" clId="{99A9DEE5-238A-487C-B620-2AA73ACA38C9}" dt="2022-04-06T21:53:10.690" v="716" actId="47"/>
          <pc:sldLayoutMkLst>
            <pc:docMk/>
            <pc:sldMasterMk cId="634576992" sldId="2147483648"/>
            <pc:sldLayoutMk cId="27090921" sldId="2147483653"/>
          </pc:sldLayoutMkLst>
        </pc:sldLayoutChg>
        <pc:sldLayoutChg chg="del">
          <pc:chgData name="Brown, Sheri" userId="5fb2c62f-17db-486a-8f95-ab6f82a98e97" providerId="ADAL" clId="{99A9DEE5-238A-487C-B620-2AA73ACA38C9}" dt="2022-04-06T21:53:10.690" v="716" actId="47"/>
          <pc:sldLayoutMkLst>
            <pc:docMk/>
            <pc:sldMasterMk cId="634576992" sldId="2147483648"/>
            <pc:sldLayoutMk cId="613418810" sldId="2147483654"/>
          </pc:sldLayoutMkLst>
        </pc:sldLayoutChg>
        <pc:sldLayoutChg chg="del">
          <pc:chgData name="Brown, Sheri" userId="5fb2c62f-17db-486a-8f95-ab6f82a98e97" providerId="ADAL" clId="{99A9DEE5-238A-487C-B620-2AA73ACA38C9}" dt="2022-04-06T21:53:10.690" v="716" actId="47"/>
          <pc:sldLayoutMkLst>
            <pc:docMk/>
            <pc:sldMasterMk cId="634576992" sldId="2147483648"/>
            <pc:sldLayoutMk cId="2957456012" sldId="2147483655"/>
          </pc:sldLayoutMkLst>
        </pc:sldLayoutChg>
        <pc:sldLayoutChg chg="del">
          <pc:chgData name="Brown, Sheri" userId="5fb2c62f-17db-486a-8f95-ab6f82a98e97" providerId="ADAL" clId="{99A9DEE5-238A-487C-B620-2AA73ACA38C9}" dt="2022-04-06T21:53:10.690" v="716" actId="47"/>
          <pc:sldLayoutMkLst>
            <pc:docMk/>
            <pc:sldMasterMk cId="634576992" sldId="2147483648"/>
            <pc:sldLayoutMk cId="111806815" sldId="2147483656"/>
          </pc:sldLayoutMkLst>
        </pc:sldLayoutChg>
        <pc:sldLayoutChg chg="del">
          <pc:chgData name="Brown, Sheri" userId="5fb2c62f-17db-486a-8f95-ab6f82a98e97" providerId="ADAL" clId="{99A9DEE5-238A-487C-B620-2AA73ACA38C9}" dt="2022-04-06T21:53:10.690" v="716" actId="47"/>
          <pc:sldLayoutMkLst>
            <pc:docMk/>
            <pc:sldMasterMk cId="634576992" sldId="2147483648"/>
            <pc:sldLayoutMk cId="2397895236" sldId="2147483657"/>
          </pc:sldLayoutMkLst>
        </pc:sldLayoutChg>
        <pc:sldLayoutChg chg="del">
          <pc:chgData name="Brown, Sheri" userId="5fb2c62f-17db-486a-8f95-ab6f82a98e97" providerId="ADAL" clId="{99A9DEE5-238A-487C-B620-2AA73ACA38C9}" dt="2022-04-06T21:53:10.690" v="716" actId="47"/>
          <pc:sldLayoutMkLst>
            <pc:docMk/>
            <pc:sldMasterMk cId="634576992" sldId="2147483648"/>
            <pc:sldLayoutMk cId="2918538728" sldId="2147483658"/>
          </pc:sldLayoutMkLst>
        </pc:sldLayoutChg>
        <pc:sldLayoutChg chg="del">
          <pc:chgData name="Brown, Sheri" userId="5fb2c62f-17db-486a-8f95-ab6f82a98e97" providerId="ADAL" clId="{99A9DEE5-238A-487C-B620-2AA73ACA38C9}" dt="2022-04-06T21:53:10.690" v="716" actId="47"/>
          <pc:sldLayoutMkLst>
            <pc:docMk/>
            <pc:sldMasterMk cId="634576992" sldId="2147483648"/>
            <pc:sldLayoutMk cId="935196672" sldId="2147483659"/>
          </pc:sldLayoutMkLst>
        </pc:sldLayoutChg>
      </pc:sldMasterChg>
      <pc:sldMasterChg chg="new mod addSldLayout">
        <pc:chgData name="Brown, Sheri" userId="5fb2c62f-17db-486a-8f95-ab6f82a98e97" providerId="ADAL" clId="{99A9DEE5-238A-487C-B620-2AA73ACA38C9}" dt="2022-04-06T21:35:19.707" v="512" actId="6938"/>
        <pc:sldMasterMkLst>
          <pc:docMk/>
          <pc:sldMasterMk cId="342157652" sldId="2147483660"/>
        </pc:sldMasterMkLst>
        <pc:sldLayoutChg chg="new replId">
          <pc:chgData name="Brown, Sheri" userId="5fb2c62f-17db-486a-8f95-ab6f82a98e97" providerId="ADAL" clId="{99A9DEE5-238A-487C-B620-2AA73ACA38C9}" dt="2022-04-06T21:35:19.707" v="512" actId="6938"/>
          <pc:sldLayoutMkLst>
            <pc:docMk/>
            <pc:sldMasterMk cId="342157652" sldId="2147483660"/>
            <pc:sldLayoutMk cId="2890960048" sldId="2147483661"/>
          </pc:sldLayoutMkLst>
        </pc:sldLayoutChg>
        <pc:sldLayoutChg chg="new replId">
          <pc:chgData name="Brown, Sheri" userId="5fb2c62f-17db-486a-8f95-ab6f82a98e97" providerId="ADAL" clId="{99A9DEE5-238A-487C-B620-2AA73ACA38C9}" dt="2022-04-06T21:35:19.707" v="512" actId="6938"/>
          <pc:sldLayoutMkLst>
            <pc:docMk/>
            <pc:sldMasterMk cId="342157652" sldId="2147483660"/>
            <pc:sldLayoutMk cId="2659751674" sldId="2147483662"/>
          </pc:sldLayoutMkLst>
        </pc:sldLayoutChg>
        <pc:sldLayoutChg chg="new replId">
          <pc:chgData name="Brown, Sheri" userId="5fb2c62f-17db-486a-8f95-ab6f82a98e97" providerId="ADAL" clId="{99A9DEE5-238A-487C-B620-2AA73ACA38C9}" dt="2022-04-06T21:35:19.707" v="512" actId="6938"/>
          <pc:sldLayoutMkLst>
            <pc:docMk/>
            <pc:sldMasterMk cId="342157652" sldId="2147483660"/>
            <pc:sldLayoutMk cId="3316129125" sldId="2147483663"/>
          </pc:sldLayoutMkLst>
        </pc:sldLayoutChg>
        <pc:sldLayoutChg chg="new replId">
          <pc:chgData name="Brown, Sheri" userId="5fb2c62f-17db-486a-8f95-ab6f82a98e97" providerId="ADAL" clId="{99A9DEE5-238A-487C-B620-2AA73ACA38C9}" dt="2022-04-06T21:35:19.707" v="512" actId="6938"/>
          <pc:sldLayoutMkLst>
            <pc:docMk/>
            <pc:sldMasterMk cId="342157652" sldId="2147483660"/>
            <pc:sldLayoutMk cId="2820957366" sldId="2147483664"/>
          </pc:sldLayoutMkLst>
        </pc:sldLayoutChg>
        <pc:sldLayoutChg chg="new replId">
          <pc:chgData name="Brown, Sheri" userId="5fb2c62f-17db-486a-8f95-ab6f82a98e97" providerId="ADAL" clId="{99A9DEE5-238A-487C-B620-2AA73ACA38C9}" dt="2022-04-06T21:35:19.707" v="512" actId="6938"/>
          <pc:sldLayoutMkLst>
            <pc:docMk/>
            <pc:sldMasterMk cId="342157652" sldId="2147483660"/>
            <pc:sldLayoutMk cId="3445211159" sldId="2147483665"/>
          </pc:sldLayoutMkLst>
        </pc:sldLayoutChg>
        <pc:sldLayoutChg chg="new replId">
          <pc:chgData name="Brown, Sheri" userId="5fb2c62f-17db-486a-8f95-ab6f82a98e97" providerId="ADAL" clId="{99A9DEE5-238A-487C-B620-2AA73ACA38C9}" dt="2022-04-06T21:35:19.707" v="512" actId="6938"/>
          <pc:sldLayoutMkLst>
            <pc:docMk/>
            <pc:sldMasterMk cId="342157652" sldId="2147483660"/>
            <pc:sldLayoutMk cId="2015218890" sldId="2147483666"/>
          </pc:sldLayoutMkLst>
        </pc:sldLayoutChg>
        <pc:sldLayoutChg chg="new replId">
          <pc:chgData name="Brown, Sheri" userId="5fb2c62f-17db-486a-8f95-ab6f82a98e97" providerId="ADAL" clId="{99A9DEE5-238A-487C-B620-2AA73ACA38C9}" dt="2022-04-06T21:35:19.707" v="512" actId="6938"/>
          <pc:sldLayoutMkLst>
            <pc:docMk/>
            <pc:sldMasterMk cId="342157652" sldId="2147483660"/>
            <pc:sldLayoutMk cId="3886173258" sldId="2147483667"/>
          </pc:sldLayoutMkLst>
        </pc:sldLayoutChg>
        <pc:sldLayoutChg chg="new replId">
          <pc:chgData name="Brown, Sheri" userId="5fb2c62f-17db-486a-8f95-ab6f82a98e97" providerId="ADAL" clId="{99A9DEE5-238A-487C-B620-2AA73ACA38C9}" dt="2022-04-06T21:35:19.707" v="512" actId="6938"/>
          <pc:sldLayoutMkLst>
            <pc:docMk/>
            <pc:sldMasterMk cId="342157652" sldId="2147483660"/>
            <pc:sldLayoutMk cId="1886701545" sldId="2147483668"/>
          </pc:sldLayoutMkLst>
        </pc:sldLayoutChg>
        <pc:sldLayoutChg chg="new replId">
          <pc:chgData name="Brown, Sheri" userId="5fb2c62f-17db-486a-8f95-ab6f82a98e97" providerId="ADAL" clId="{99A9DEE5-238A-487C-B620-2AA73ACA38C9}" dt="2022-04-06T21:35:19.707" v="512" actId="6938"/>
          <pc:sldLayoutMkLst>
            <pc:docMk/>
            <pc:sldMasterMk cId="342157652" sldId="2147483660"/>
            <pc:sldLayoutMk cId="1388757404" sldId="2147483669"/>
          </pc:sldLayoutMkLst>
        </pc:sldLayoutChg>
        <pc:sldLayoutChg chg="new replId">
          <pc:chgData name="Brown, Sheri" userId="5fb2c62f-17db-486a-8f95-ab6f82a98e97" providerId="ADAL" clId="{99A9DEE5-238A-487C-B620-2AA73ACA38C9}" dt="2022-04-06T21:35:19.707" v="512" actId="6938"/>
          <pc:sldLayoutMkLst>
            <pc:docMk/>
            <pc:sldMasterMk cId="342157652" sldId="2147483660"/>
            <pc:sldLayoutMk cId="2593025772" sldId="2147483670"/>
          </pc:sldLayoutMkLst>
        </pc:sldLayoutChg>
        <pc:sldLayoutChg chg="new replId">
          <pc:chgData name="Brown, Sheri" userId="5fb2c62f-17db-486a-8f95-ab6f82a98e97" providerId="ADAL" clId="{99A9DEE5-238A-487C-B620-2AA73ACA38C9}" dt="2022-04-06T21:35:19.707" v="512" actId="6938"/>
          <pc:sldLayoutMkLst>
            <pc:docMk/>
            <pc:sldMasterMk cId="342157652" sldId="2147483660"/>
            <pc:sldLayoutMk cId="2506335108" sldId="2147483671"/>
          </pc:sldLayoutMkLst>
        </pc:sldLayoutChg>
      </pc:sldMasterChg>
    </pc:docChg>
  </pc:docChgLst>
  <pc:docChgLst>
    <pc:chgData name="Brown, Sheri" userId="S::sbrown3@ntst.com::5fb2c62f-17db-486a-8f95-ab6f82a98e97" providerId="AD" clId="Web-{9378C234-BB6A-A9FE-0CC7-A206507376F9}"/>
    <pc:docChg chg="addSld modSld">
      <pc:chgData name="Brown, Sheri" userId="S::sbrown3@ntst.com::5fb2c62f-17db-486a-8f95-ab6f82a98e97" providerId="AD" clId="Web-{9378C234-BB6A-A9FE-0CC7-A206507376F9}" dt="2022-04-06T21:30:48.263" v="31"/>
      <pc:docMkLst>
        <pc:docMk/>
      </pc:docMkLst>
      <pc:sldChg chg="addSp delSp modSp">
        <pc:chgData name="Brown, Sheri" userId="S::sbrown3@ntst.com::5fb2c62f-17db-486a-8f95-ab6f82a98e97" providerId="AD" clId="Web-{9378C234-BB6A-A9FE-0CC7-A206507376F9}" dt="2022-04-06T21:24:56.794" v="10"/>
        <pc:sldMkLst>
          <pc:docMk/>
          <pc:sldMk cId="3546289605" sldId="256"/>
        </pc:sldMkLst>
        <pc:spChg chg="mod">
          <ac:chgData name="Brown, Sheri" userId="S::sbrown3@ntst.com::5fb2c62f-17db-486a-8f95-ab6f82a98e97" providerId="AD" clId="Web-{9378C234-BB6A-A9FE-0CC7-A206507376F9}" dt="2022-04-06T21:24:32.263" v="8" actId="20577"/>
          <ac:spMkLst>
            <pc:docMk/>
            <pc:sldMk cId="3546289605" sldId="256"/>
            <ac:spMk id="2" creationId="{0DBF75B5-D43E-4AD2-8434-1892268E03FB}"/>
          </ac:spMkLst>
        </pc:spChg>
        <pc:picChg chg="add del mod">
          <ac:chgData name="Brown, Sheri" userId="S::sbrown3@ntst.com::5fb2c62f-17db-486a-8f95-ab6f82a98e97" providerId="AD" clId="Web-{9378C234-BB6A-A9FE-0CC7-A206507376F9}" dt="2022-04-06T21:21:29.279" v="1"/>
          <ac:picMkLst>
            <pc:docMk/>
            <pc:sldMk cId="3546289605" sldId="256"/>
            <ac:picMk id="3" creationId="{FDD06935-800A-9F24-2E97-3DD2881E7BE3}"/>
          </ac:picMkLst>
        </pc:picChg>
        <pc:picChg chg="add del mod">
          <ac:chgData name="Brown, Sheri" userId="S::sbrown3@ntst.com::5fb2c62f-17db-486a-8f95-ab6f82a98e97" providerId="AD" clId="Web-{9378C234-BB6A-A9FE-0CC7-A206507376F9}" dt="2022-04-06T21:24:56.794" v="10"/>
          <ac:picMkLst>
            <pc:docMk/>
            <pc:sldMk cId="3546289605" sldId="256"/>
            <ac:picMk id="5" creationId="{3AB552B6-8BCD-047F-4566-3F8AD6F6C4A7}"/>
          </ac:picMkLst>
        </pc:picChg>
        <pc:picChg chg="add del">
          <ac:chgData name="Brown, Sheri" userId="S::sbrown3@ntst.com::5fb2c62f-17db-486a-8f95-ab6f82a98e97" providerId="AD" clId="Web-{9378C234-BB6A-A9FE-0CC7-A206507376F9}" dt="2022-04-06T21:23:55.169" v="5"/>
          <ac:picMkLst>
            <pc:docMk/>
            <pc:sldMk cId="3546289605" sldId="256"/>
            <ac:picMk id="7" creationId="{6C5998D3-EAE2-43A7-91F6-8A3EF698F765}"/>
          </ac:picMkLst>
        </pc:picChg>
      </pc:sldChg>
      <pc:sldChg chg="addSp delSp modSp new">
        <pc:chgData name="Brown, Sheri" userId="S::sbrown3@ntst.com::5fb2c62f-17db-486a-8f95-ab6f82a98e97" providerId="AD" clId="Web-{9378C234-BB6A-A9FE-0CC7-A206507376F9}" dt="2022-04-06T21:30:48.263" v="31"/>
        <pc:sldMkLst>
          <pc:docMk/>
          <pc:sldMk cId="205937972" sldId="263"/>
        </pc:sldMkLst>
        <pc:spChg chg="del">
          <ac:chgData name="Brown, Sheri" userId="S::sbrown3@ntst.com::5fb2c62f-17db-486a-8f95-ab6f82a98e97" providerId="AD" clId="Web-{9378C234-BB6A-A9FE-0CC7-A206507376F9}" dt="2022-04-06T21:26:34.919" v="24"/>
          <ac:spMkLst>
            <pc:docMk/>
            <pc:sldMk cId="205937972" sldId="263"/>
            <ac:spMk id="2" creationId="{1958A64A-7E11-4D2F-636E-736E9F90262D}"/>
          </ac:spMkLst>
        </pc:spChg>
        <pc:spChg chg="del">
          <ac:chgData name="Brown, Sheri" userId="S::sbrown3@ntst.com::5fb2c62f-17db-486a-8f95-ab6f82a98e97" providerId="AD" clId="Web-{9378C234-BB6A-A9FE-0CC7-A206507376F9}" dt="2022-04-06T21:25:18.201" v="12"/>
          <ac:spMkLst>
            <pc:docMk/>
            <pc:sldMk cId="205937972" sldId="263"/>
            <ac:spMk id="3" creationId="{D4F1D0E7-562A-CFF4-9A1C-A61C61B58761}"/>
          </ac:spMkLst>
        </pc:spChg>
        <pc:spChg chg="add del mod">
          <ac:chgData name="Brown, Sheri" userId="S::sbrown3@ntst.com::5fb2c62f-17db-486a-8f95-ab6f82a98e97" providerId="AD" clId="Web-{9378C234-BB6A-A9FE-0CC7-A206507376F9}" dt="2022-04-06T21:26:09.497" v="20"/>
          <ac:spMkLst>
            <pc:docMk/>
            <pc:sldMk cId="205937972" sldId="263"/>
            <ac:spMk id="6" creationId="{EBE3B1D4-8978-8E75-3CE5-FF3DD3FE04C4}"/>
          </ac:spMkLst>
        </pc:spChg>
        <pc:spChg chg="add del mod">
          <ac:chgData name="Brown, Sheri" userId="S::sbrown3@ntst.com::5fb2c62f-17db-486a-8f95-ab6f82a98e97" providerId="AD" clId="Web-{9378C234-BB6A-A9FE-0CC7-A206507376F9}" dt="2022-04-06T21:26:27.482" v="22"/>
          <ac:spMkLst>
            <pc:docMk/>
            <pc:sldMk cId="205937972" sldId="263"/>
            <ac:spMk id="9" creationId="{371B46D2-EEB0-D6CB-F0DA-2F13DDA351F5}"/>
          </ac:spMkLst>
        </pc:spChg>
        <pc:spChg chg="add del mod">
          <ac:chgData name="Brown, Sheri" userId="S::sbrown3@ntst.com::5fb2c62f-17db-486a-8f95-ab6f82a98e97" providerId="AD" clId="Web-{9378C234-BB6A-A9FE-0CC7-A206507376F9}" dt="2022-04-06T21:29:58.622" v="25"/>
          <ac:spMkLst>
            <pc:docMk/>
            <pc:sldMk cId="205937972" sldId="263"/>
            <ac:spMk id="12" creationId="{529EC41B-534A-C224-45BA-ADC4C035B2EA}"/>
          </ac:spMkLst>
        </pc:spChg>
        <pc:spChg chg="add del mod">
          <ac:chgData name="Brown, Sheri" userId="S::sbrown3@ntst.com::5fb2c62f-17db-486a-8f95-ab6f82a98e97" providerId="AD" clId="Web-{9378C234-BB6A-A9FE-0CC7-A206507376F9}" dt="2022-04-06T21:30:17.138" v="27"/>
          <ac:spMkLst>
            <pc:docMk/>
            <pc:sldMk cId="205937972" sldId="263"/>
            <ac:spMk id="15" creationId="{395E76F4-1860-BDCC-D3A1-E870A3AA8F0D}"/>
          </ac:spMkLst>
        </pc:spChg>
        <pc:spChg chg="add mod">
          <ac:chgData name="Brown, Sheri" userId="S::sbrown3@ntst.com::5fb2c62f-17db-486a-8f95-ab6f82a98e97" providerId="AD" clId="Web-{9378C234-BB6A-A9FE-0CC7-A206507376F9}" dt="2022-04-06T21:30:48.263" v="31"/>
          <ac:spMkLst>
            <pc:docMk/>
            <pc:sldMk cId="205937972" sldId="263"/>
            <ac:spMk id="18" creationId="{C05046F5-7233-58B4-2478-B8DC394AB18D}"/>
          </ac:spMkLst>
        </pc:spChg>
        <pc:picChg chg="add del mod ord">
          <ac:chgData name="Brown, Sheri" userId="S::sbrown3@ntst.com::5fb2c62f-17db-486a-8f95-ab6f82a98e97" providerId="AD" clId="Web-{9378C234-BB6A-A9FE-0CC7-A206507376F9}" dt="2022-04-06T21:25:54.482" v="19"/>
          <ac:picMkLst>
            <pc:docMk/>
            <pc:sldMk cId="205937972" sldId="263"/>
            <ac:picMk id="4" creationId="{C5D6B2E6-74D2-7B81-A31B-B86C97F5969C}"/>
          </ac:picMkLst>
        </pc:picChg>
        <pc:picChg chg="add del mod ord">
          <ac:chgData name="Brown, Sheri" userId="S::sbrown3@ntst.com::5fb2c62f-17db-486a-8f95-ab6f82a98e97" providerId="AD" clId="Web-{9378C234-BB6A-A9FE-0CC7-A206507376F9}" dt="2022-04-06T21:26:25.638" v="21"/>
          <ac:picMkLst>
            <pc:docMk/>
            <pc:sldMk cId="205937972" sldId="263"/>
            <ac:picMk id="7" creationId="{ACFB1413-8B16-A70F-D8C3-D76A9634DC20}"/>
          </ac:picMkLst>
        </pc:picChg>
        <pc:picChg chg="add del mod ord">
          <ac:chgData name="Brown, Sheri" userId="S::sbrown3@ntst.com::5fb2c62f-17db-486a-8f95-ab6f82a98e97" providerId="AD" clId="Web-{9378C234-BB6A-A9FE-0CC7-A206507376F9}" dt="2022-04-06T21:26:34.919" v="23"/>
          <ac:picMkLst>
            <pc:docMk/>
            <pc:sldMk cId="205937972" sldId="263"/>
            <ac:picMk id="10" creationId="{35F63E62-F6AB-6DE4-3783-BCD1E2B23899}"/>
          </ac:picMkLst>
        </pc:picChg>
        <pc:picChg chg="add del mod ord">
          <ac:chgData name="Brown, Sheri" userId="S::sbrown3@ntst.com::5fb2c62f-17db-486a-8f95-ab6f82a98e97" providerId="AD" clId="Web-{9378C234-BB6A-A9FE-0CC7-A206507376F9}" dt="2022-04-06T21:30:03.528" v="26"/>
          <ac:picMkLst>
            <pc:docMk/>
            <pc:sldMk cId="205937972" sldId="263"/>
            <ac:picMk id="13" creationId="{2B4678D3-C737-FDEE-C6DB-A046055AAC46}"/>
          </ac:picMkLst>
        </pc:picChg>
        <pc:picChg chg="add del mod ord">
          <ac:chgData name="Brown, Sheri" userId="S::sbrown3@ntst.com::5fb2c62f-17db-486a-8f95-ab6f82a98e97" providerId="AD" clId="Web-{9378C234-BB6A-A9FE-0CC7-A206507376F9}" dt="2022-04-06T21:30:48.263" v="31"/>
          <ac:picMkLst>
            <pc:docMk/>
            <pc:sldMk cId="205937972" sldId="263"/>
            <ac:picMk id="16" creationId="{EBBD4958-97F7-F69E-A749-51106B8E5CC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D6D5D-8021-46CE-A0DC-C4FF0E6BE019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C442F-93C8-4A3C-AAEE-812F7D446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97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C442F-93C8-4A3C-AAEE-812F7D4461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11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C442F-93C8-4A3C-AAEE-812F7D4461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31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C442F-93C8-4A3C-AAEE-812F7D4461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06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C442F-93C8-4A3C-AAEE-812F7D4461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48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C442F-93C8-4A3C-AAEE-812F7D4461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19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C442F-93C8-4A3C-AAEE-812F7D4461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32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C442F-93C8-4A3C-AAEE-812F7D4461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40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C442F-93C8-4A3C-AAEE-812F7D4461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13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9AAFA-ED2D-4F30-8205-7342F6045A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EEA94A-CFEF-43F5-8F0D-A7DF6A7A70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A4EDB-B4CE-4B13-971A-BA360E3F1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1384-EE8A-4904-81A4-640CD24C11F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34FD2-3302-47D7-8109-6FE8F81A1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F981F-16FB-4AB6-B5FC-F1D9B4FDF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2476-7845-4CF0-A00A-886CB2E8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6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B7EEB-57FB-4E06-A7E0-437F9C6F2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0F335E-D76F-4A38-8FB7-3DF78931C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4D539-544F-42F5-9D85-DFE339DA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1384-EE8A-4904-81A4-640CD24C11F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42468-E07C-4843-B033-E20870D75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B56C2-99E3-48C8-A1A2-A9863AE17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2476-7845-4CF0-A00A-886CB2E8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2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44C18C-6031-48CA-BD1F-78C349B9C9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5D1CAE-4BE5-461C-A76A-A819ED9E9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F39CE-1F67-4983-8CD5-CEC43342D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1384-EE8A-4904-81A4-640CD24C11F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1A915-2CCF-4199-A15F-89365F111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6DB8E-5CB7-45C6-AD14-3AB4D7082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2476-7845-4CF0-A00A-886CB2E8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35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 Titl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1540335"/>
            <a:ext cx="10972800" cy="2408296"/>
          </a:xfrm>
        </p:spPr>
        <p:txBody>
          <a:bodyPr>
            <a:noAutofit/>
          </a:bodyPr>
          <a:lstStyle>
            <a:lvl1pPr algn="ctr">
              <a:defRPr sz="6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</a:t>
            </a:r>
            <a:br>
              <a:rPr lang="en-US" dirty="0"/>
            </a:br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4258090"/>
            <a:ext cx="10972800" cy="1350997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chemeClr val="accent3"/>
                </a:solidFill>
                <a:latin typeface="Arial"/>
                <a:cs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presentation subtitle </a:t>
            </a:r>
            <a:br>
              <a:rPr lang="en-US" dirty="0"/>
            </a:br>
            <a:r>
              <a:rPr lang="en-US" dirty="0"/>
              <a:t>(presenter name, date,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609585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33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E12F6-AEBF-4345-B6ED-AF35DAC27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AF79D-BE9A-4385-9902-4A28749A4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F810A-651C-4460-A0D5-589A876C4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1384-EE8A-4904-81A4-640CD24C11F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C80E6-FCFF-45A5-A178-376A3D1E9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007EF-1969-4AD9-99F9-65BDD7F0C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2476-7845-4CF0-A00A-886CB2E8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5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A3862-2664-46FB-A233-AD7DF923B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9D2F8-B40C-42A2-9390-9D8BB16FB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7E4FD-06B5-4A95-9551-D86B2EE3A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1384-EE8A-4904-81A4-640CD24C11F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D80EA-ECCA-4F4B-92D4-F1F12232C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4846C-66F9-4677-9B0F-D56A66E5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2476-7845-4CF0-A00A-886CB2E8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2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DE3BA-4205-4123-A6ED-8F90583A0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F597C-C8C7-4000-82FB-A1E0CA7C7B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8EC823-251F-4F9F-B8F0-8DC6ECC51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148D4-5B61-485B-9608-2E8F5CA8F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1384-EE8A-4904-81A4-640CD24C11F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94FD7-8525-49B0-A2E1-5DBE06C27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3CCF19-18E4-469C-9AC1-6571EBAA6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2476-7845-4CF0-A00A-886CB2E8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5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43AF0-3FE3-4A54-92F4-11316D01D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5F4E6-640C-4ABD-B882-B5860F374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F702FB-5CEF-4A02-AB89-0A273BFC6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52BCB-B575-44AE-9178-60C8C65D2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439C1E-54E5-4011-9F2B-C6603FF332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B5D598-7BBF-4103-A21A-4D5A36D8A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1384-EE8A-4904-81A4-640CD24C11F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FBD1A1-703E-4BB9-81C3-A162CF728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89B3BC-C462-4623-B2E8-E8DEB5617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2476-7845-4CF0-A00A-886CB2E8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1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0512C-997B-4CD0-AE3F-251446202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93725F-3DBF-4329-8542-B0453A13B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1384-EE8A-4904-81A4-640CD24C11F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E2289-FA76-4C9B-B04B-916AB23D0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923B40-89E0-482D-A2F9-E4B104EAA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2476-7845-4CF0-A00A-886CB2E8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1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644CF-F903-4092-88AE-5088ED0CA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1384-EE8A-4904-81A4-640CD24C11F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3B72B3-EBDB-44D2-90F7-B9C7B5763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E9B87-F920-426E-ACB3-4E7BB51C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2476-7845-4CF0-A00A-886CB2E8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73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A2106-65D0-47C3-8B39-4473EDF1D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B551E-3C50-4434-942D-E0B1133FC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55EB77-DC06-4A3F-A968-E6BED2BA4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CEC91D-F7C5-4F05-8F2E-0C01F08EC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1384-EE8A-4904-81A4-640CD24C11F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839A9-28A3-4F04-B36A-1F099A3C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AEAD2-6544-4302-8749-95ACF3172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2476-7845-4CF0-A00A-886CB2E8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0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876E7-64EF-4BCF-9A4F-254C4A706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EF065B-FEEB-4F9F-808D-1322A677A9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769D37-0D12-4498-9CE4-10D0DDB5D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DAC1D-0EFB-491A-BF75-8F33A78A3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1384-EE8A-4904-81A4-640CD24C11F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13209-8764-43A8-9CCE-23FE1D657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C0F424-6AA2-4522-9946-FAA26E61C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52476-7845-4CF0-A00A-886CB2E8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5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4CC328-BBCB-45B2-A17E-6BB24E513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5D86A-C25E-40D4-9B1F-258CCC6B0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AE474-D0E5-4CDD-9254-6805BE5198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81384-EE8A-4904-81A4-640CD24C11F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C44C1-16AB-4775-AE53-204E122D1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1BB89-D2AC-4F06-AADD-F353FB79E0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52476-7845-4CF0-A00A-886CB2E8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3DBFDA6-E657-D54D-85BC-AAC1F9DEA1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4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96109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585"/>
            <a:endParaRPr lang="en-US">
              <a:solidFill>
                <a:srgbClr val="04487C">
                  <a:tint val="75000"/>
                </a:srgb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6E3DA6-0EAC-2546-A961-BBA231058972}"/>
              </a:ext>
            </a:extLst>
          </p:cNvPr>
          <p:cNvSpPr txBox="1"/>
          <p:nvPr userDrawn="1"/>
        </p:nvSpPr>
        <p:spPr>
          <a:xfrm>
            <a:off x="7915835" y="2510117"/>
            <a:ext cx="1882589" cy="2070848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7585B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62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09585" rtl="0" eaLnBrk="1" latinLnBrk="0" hangingPunct="1">
        <a:spcBef>
          <a:spcPct val="0"/>
        </a:spcBef>
        <a:buNone/>
        <a:defRPr sz="48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3733" kern="1200">
          <a:solidFill>
            <a:schemeClr val="bg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bg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bg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05A0A-2312-4457-A763-41DF8AE8C4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a typeface="+mj-lt"/>
                <a:cs typeface="+mj-lt"/>
              </a:rPr>
              <a:t>Taking Custom Note Sections from Good to Great</a:t>
            </a:r>
            <a:endParaRPr lang="en-US" dirty="0"/>
          </a:p>
        </p:txBody>
      </p:sp>
      <p:pic>
        <p:nvPicPr>
          <p:cNvPr id="5" name="Picture 4" descr="A cartoon of 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id="{B03E0283-F160-4BEA-B3EC-25BD246886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81078"/>
            <a:ext cx="914400" cy="1157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593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624A7-1EBE-4622-AAD7-9CADFE0B33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solidFill>
                  <a:schemeClr val="bg1"/>
                </a:solidFill>
              </a:rPr>
              <a:t>Thank you!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2AF93D-D92B-4CAD-A68E-68614C9955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cartoon of 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id="{944FD121-8C27-4E4E-947B-63B36C5ABC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81078"/>
            <a:ext cx="914400" cy="1157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29126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624A7-1EBE-4622-AAD7-9CADFE0B33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Note Examples</a:t>
            </a:r>
            <a:endParaRPr lang="en-US" dirty="0"/>
          </a:p>
        </p:txBody>
      </p:sp>
      <p:pic>
        <p:nvPicPr>
          <p:cNvPr id="4" name="Picture 3" descr="A cartoon of 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id="{944FD121-8C27-4E4E-947B-63B36C5ABC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81078"/>
            <a:ext cx="914400" cy="1157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06559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artoon of 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id="{830A582B-F718-434F-ADD1-BD287AC4D2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81078"/>
            <a:ext cx="914400" cy="1157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9D00DE6-C683-4976-97E6-9B409B4CEC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244" y="1131229"/>
            <a:ext cx="9144000" cy="495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00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F7A85A9-57E8-4972-8423-781BCBDC3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620" y="585852"/>
            <a:ext cx="10230703" cy="563496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" name="Picture 3" descr="A cartoon of 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id="{830A582B-F718-434F-ADD1-BD287AC4D2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81078"/>
            <a:ext cx="914400" cy="1157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5144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artoon of 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id="{830A582B-F718-434F-ADD1-BD287AC4D2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81078"/>
            <a:ext cx="914400" cy="1157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985C441-209F-4846-8F33-FDE97B6497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8366" y="659648"/>
            <a:ext cx="9144000" cy="502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208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FEA8E2C-B89C-47FC-86F3-D8DE451C43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965" y="400122"/>
            <a:ext cx="10270803" cy="567678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" name="Picture 3" descr="A cartoon of 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id="{830A582B-F718-434F-ADD1-BD287AC4D2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81078"/>
            <a:ext cx="914400" cy="1157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4422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artoon of 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id="{830A582B-F718-434F-ADD1-BD287AC4D2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81078"/>
            <a:ext cx="914400" cy="1157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797FC9D-C622-42BC-B234-9E29269919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8725" y="810763"/>
            <a:ext cx="9144000" cy="501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52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FE7CC80-7D00-4001-9B01-FAB5FA6DC1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42646"/>
            <a:ext cx="10429875" cy="577270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" name="Picture 3" descr="A cartoon of 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id="{830A582B-F718-434F-ADD1-BD287AC4D2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81078"/>
            <a:ext cx="914400" cy="1157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9412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artoon of 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id="{830A582B-F718-434F-ADD1-BD287AC4D2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0" y="81078"/>
            <a:ext cx="914400" cy="1157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292FBD2-39BD-4072-A653-ACD21E429041}"/>
              </a:ext>
            </a:extLst>
          </p:cNvPr>
          <p:cNvSpPr txBox="1">
            <a:spLocks/>
          </p:cNvSpPr>
          <p:nvPr/>
        </p:nvSpPr>
        <p:spPr>
          <a:xfrm>
            <a:off x="742950" y="527581"/>
            <a:ext cx="9410700" cy="9819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609585" rtl="0" eaLnBrk="1" latinLnBrk="0" hangingPunct="1">
              <a:spcBef>
                <a:spcPct val="0"/>
              </a:spcBef>
              <a:buNone/>
              <a:defRPr sz="6400" b="1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/>
            <a:r>
              <a:rPr lang="en-US" sz="4400" dirty="0"/>
              <a:t>Custom Note Sections</a:t>
            </a:r>
            <a:br>
              <a:rPr lang="en-US" sz="4400" dirty="0"/>
            </a:br>
            <a:r>
              <a:rPr lang="en-US" sz="4400" dirty="0"/>
              <a:t>Best Practices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4F1582-2070-419D-9136-44885338CE8F}"/>
              </a:ext>
            </a:extLst>
          </p:cNvPr>
          <p:cNvSpPr txBox="1"/>
          <p:nvPr/>
        </p:nvSpPr>
        <p:spPr>
          <a:xfrm>
            <a:off x="826681" y="2302001"/>
            <a:ext cx="1084343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Placeholders (add them by typing $ and selecting from the list) are your friend.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Strive for narrative output.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Remember the punctuation at the end of the output. 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you don’t have paragraph breaks, one question’s output will lead to the next question’s output.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Demographic settings on the right of each question to make the CNS more patient-aware.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Lists – consider the L</a:t>
            </a: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ayout setting of vertical vs. horizontal.</a:t>
            </a:r>
            <a:b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</a:t>
            </a: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radeoff is scrolling up and down vs. readability.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Checkboxes - avoid conflicting selection options, such as ‘overweight’ and ‘underweight’.  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Typically Custom Note Sections are only one part of a larger note type, so the bigger the section, the larger the over-all note.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5150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Slide">
  <a:themeElements>
    <a:clrScheme name="Netsmart Branding Colors">
      <a:dk1>
        <a:srgbClr val="04487C"/>
      </a:dk1>
      <a:lt1>
        <a:srgbClr val="FFFFFF"/>
      </a:lt1>
      <a:dk2>
        <a:srgbClr val="57585B"/>
      </a:dk2>
      <a:lt2>
        <a:srgbClr val="D0DDE5"/>
      </a:lt2>
      <a:accent1>
        <a:srgbClr val="0075A7"/>
      </a:accent1>
      <a:accent2>
        <a:srgbClr val="83BD00"/>
      </a:accent2>
      <a:accent3>
        <a:srgbClr val="C1E189"/>
      </a:accent3>
      <a:accent4>
        <a:srgbClr val="743ABD"/>
      </a:accent4>
      <a:accent5>
        <a:srgbClr val="0092B2"/>
      </a:accent5>
      <a:accent6>
        <a:srgbClr val="E87721"/>
      </a:accent6>
      <a:hlink>
        <a:srgbClr val="743ABD"/>
      </a:hlink>
      <a:folHlink>
        <a:srgbClr val="0076A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BECEB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>
            <a:solidFill>
              <a:schemeClr val="tx2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noFill/>
        <a:ln w="19050" cap="flat" cmpd="sng" algn="ctr">
          <a:solidFill>
            <a:schemeClr val="bg1">
              <a:lumMod val="75000"/>
            </a:schemeClr>
          </a:solidFill>
          <a:prstDash val="solid"/>
          <a:headEnd w="lg" len="med"/>
          <a:tailEnd type="none"/>
        </a:ln>
        <a:effectLst/>
      </a:spPr>
      <a:bodyPr/>
      <a:lstStyle/>
    </a:lnDef>
    <a:txDef>
      <a:spPr/>
      <a:bodyPr wrap="square" rtlCol="0">
        <a:noAutofit/>
      </a:bodyPr>
      <a:lstStyle>
        <a:defPPr algn="l">
          <a:defRPr dirty="0" smtClean="0">
            <a:solidFill>
              <a:schemeClr val="tx2"/>
            </a:solidFill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159</Words>
  <Application>Microsoft Office PowerPoint</Application>
  <PresentationFormat>Widescreen</PresentationFormat>
  <Paragraphs>20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Custom Design</vt:lpstr>
      <vt:lpstr>Title Slide</vt:lpstr>
      <vt:lpstr>Taking Custom Note Sections from Good to Great</vt:lpstr>
      <vt:lpstr>Note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Custom Note Sections from Good to Great</dc:title>
  <dc:creator>Brown, Sheri</dc:creator>
  <cp:lastModifiedBy>Brown, Sheri</cp:lastModifiedBy>
  <cp:revision>26</cp:revision>
  <dcterms:created xsi:type="dcterms:W3CDTF">2022-03-16T22:32:58Z</dcterms:created>
  <dcterms:modified xsi:type="dcterms:W3CDTF">2022-04-22T16:59:20Z</dcterms:modified>
</cp:coreProperties>
</file>