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4"/>
  </p:normalViewPr>
  <p:slideViewPr>
    <p:cSldViewPr snapToGrid="0">
      <p:cViewPr varScale="1">
        <p:scale>
          <a:sx n="120" d="100"/>
          <a:sy n="120" d="100"/>
        </p:scale>
        <p:origin x="200" y="520"/>
      </p:cViewPr>
      <p:guideLst>
        <p:guide orient="horz" pos="7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563b4c21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563b4c213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5ee37aa71_0_1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5ee37aa71_0_1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cd3be5019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cd3be5019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cd3be5019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cd3be5019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cd3be5019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cd3be5019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cd3bfd0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cd3bfd0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cd3bfd0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cd3bfd0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— A" type="title">
  <p:cSld name="TITLE">
    <p:bg>
      <p:bgPr>
        <a:solidFill>
          <a:srgbClr val="2B343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47800" y="2321975"/>
            <a:ext cx="6248400" cy="151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7D487"/>
              </a:buClr>
              <a:buSzPts val="3000"/>
              <a:buNone/>
              <a:defRPr>
                <a:solidFill>
                  <a:srgbClr val="57D4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57450" y="3762375"/>
            <a:ext cx="42291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None/>
              <a:defRPr>
                <a:solidFill>
                  <a:srgbClr val="F2F2F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0775" y="775188"/>
            <a:ext cx="2002450" cy="10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450000" y="630000"/>
            <a:ext cx="26697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0000" y="1314300"/>
            <a:ext cx="2808000" cy="34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2B343B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450000" y="630000"/>
            <a:ext cx="4045800" cy="41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800"/>
              <a:buNone/>
              <a:defRPr sz="4800">
                <a:solidFill>
                  <a:srgbClr val="F2F2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4857000" y="-125"/>
            <a:ext cx="4287000" cy="5143500"/>
          </a:xfrm>
          <a:prstGeom prst="rect">
            <a:avLst/>
          </a:prstGeom>
          <a:solidFill>
            <a:srgbClr val="57D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50000" y="630000"/>
            <a:ext cx="3860700" cy="20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450000" y="2803075"/>
            <a:ext cx="3860700" cy="19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5124450" y="630000"/>
            <a:ext cx="3569400" cy="41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0000" y="4457700"/>
            <a:ext cx="8244000" cy="31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i="1"/>
            </a:lvl1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 hasCustomPrompt="1"/>
          </p:nvPr>
        </p:nvSpPr>
        <p:spPr>
          <a:xfrm>
            <a:off x="450000" y="630000"/>
            <a:ext cx="8244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7D487"/>
              </a:buClr>
              <a:buSzPts val="12000"/>
              <a:buNone/>
              <a:defRPr sz="12000">
                <a:solidFill>
                  <a:srgbClr val="57D4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50000" y="2806625"/>
            <a:ext cx="8244000" cy="19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— Duotone Grey Background">
  <p:cSld name="TITLE_1">
    <p:bg>
      <p:bgPr>
        <a:noFill/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1314300"/>
            <a:ext cx="9144000" cy="3829200"/>
          </a:xfrm>
          <a:prstGeom prst="rect">
            <a:avLst/>
          </a:prstGeom>
          <a:gradFill>
            <a:gsLst>
              <a:gs pos="0">
                <a:srgbClr val="2B343B"/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447800" y="2321975"/>
            <a:ext cx="6248400" cy="151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7D487"/>
              </a:buClr>
              <a:buSzPts val="3000"/>
              <a:buNone/>
              <a:defRPr>
                <a:solidFill>
                  <a:srgbClr val="57D4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457450" y="3762375"/>
            <a:ext cx="42291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None/>
              <a:defRPr>
                <a:solidFill>
                  <a:srgbClr val="F2F2F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0775" y="775188"/>
            <a:ext cx="2002450" cy="10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— Duotone Green Background">
  <p:cSld name="TITLE_1_1">
    <p:bg>
      <p:bgPr>
        <a:noFill/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1314300"/>
            <a:ext cx="9144000" cy="3829200"/>
          </a:xfrm>
          <a:prstGeom prst="rect">
            <a:avLst/>
          </a:prstGeom>
          <a:gradFill>
            <a:gsLst>
              <a:gs pos="0">
                <a:srgbClr val="57D487">
                  <a:alpha val="83137"/>
                </a:srgbClr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1447800" y="2321975"/>
            <a:ext cx="6248400" cy="151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000"/>
              <a:buNone/>
              <a:defRPr>
                <a:solidFill>
                  <a:srgbClr val="F2F2F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2457450" y="3762375"/>
            <a:ext cx="42291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None/>
              <a:defRPr>
                <a:solidFill>
                  <a:srgbClr val="F2F2F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0775" y="775188"/>
            <a:ext cx="2002450" cy="10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A" type="secHead">
  <p:cSld name="SECTION_HEADER">
    <p:bg>
      <p:bgPr>
        <a:solidFill>
          <a:srgbClr val="57D487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0000" y="2150850"/>
            <a:ext cx="824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A065"/>
              </a:buClr>
              <a:buSzPts val="3600"/>
              <a:buNone/>
              <a:defRPr sz="3600">
                <a:solidFill>
                  <a:srgbClr val="41A06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">
  <p:cSld name="SECTION_HEADER_1">
    <p:bg>
      <p:bgPr>
        <a:solidFill>
          <a:srgbClr val="41A065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0000" y="2150850"/>
            <a:ext cx="824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7D487"/>
              </a:buClr>
              <a:buSzPts val="3600"/>
              <a:buNone/>
              <a:defRPr sz="3600">
                <a:solidFill>
                  <a:srgbClr val="57D4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C">
  <p:cSld name="SECTION_HEADER_1_1">
    <p:bg>
      <p:bgPr>
        <a:solidFill>
          <a:srgbClr val="559287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0000" y="2150850"/>
            <a:ext cx="824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7D487"/>
              </a:buClr>
              <a:buSzPts val="3600"/>
              <a:buNone/>
              <a:defRPr sz="3600">
                <a:solidFill>
                  <a:srgbClr val="57D4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0000" y="630000"/>
            <a:ext cx="8244000" cy="6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450000" y="1314300"/>
            <a:ext cx="8244000" cy="34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0000" y="630000"/>
            <a:ext cx="8190000" cy="6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50000" y="1314300"/>
            <a:ext cx="3870000" cy="34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823877" y="1314300"/>
            <a:ext cx="3870000" cy="34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0000" y="630000"/>
            <a:ext cx="8190000" cy="6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0000" y="630000"/>
            <a:ext cx="81900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343B"/>
              </a:buClr>
              <a:buSzPts val="3000"/>
              <a:buFont typeface="Lato"/>
              <a:buNone/>
              <a:defRPr sz="3000" b="1">
                <a:solidFill>
                  <a:srgbClr val="2B343B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0000" y="1314300"/>
            <a:ext cx="8244000" cy="3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3B"/>
              </a:buClr>
              <a:buSzPts val="1200"/>
              <a:buFont typeface="Lato"/>
              <a:buChar char="●"/>
              <a:defRPr sz="1200">
                <a:solidFill>
                  <a:srgbClr val="2B343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B343B"/>
              </a:buClr>
              <a:buSzPts val="1200"/>
              <a:buFont typeface="Lato"/>
              <a:buChar char="○"/>
              <a:defRPr sz="1200">
                <a:solidFill>
                  <a:srgbClr val="2B343B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B343B"/>
              </a:buClr>
              <a:buSzPts val="1200"/>
              <a:buFont typeface="Lato"/>
              <a:buChar char="■"/>
              <a:defRPr sz="1200">
                <a:solidFill>
                  <a:srgbClr val="2B343B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B343B"/>
              </a:buClr>
              <a:buSzPts val="1200"/>
              <a:buFont typeface="Lato"/>
              <a:buChar char="●"/>
              <a:defRPr sz="1200">
                <a:solidFill>
                  <a:srgbClr val="2B343B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B343B"/>
              </a:buClr>
              <a:buSzPts val="1200"/>
              <a:buFont typeface="Lato"/>
              <a:buChar char="○"/>
              <a:defRPr sz="1200">
                <a:solidFill>
                  <a:srgbClr val="2B343B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B343B"/>
              </a:buClr>
              <a:buSzPts val="1200"/>
              <a:buFont typeface="Lato"/>
              <a:buChar char="■"/>
              <a:defRPr sz="1200">
                <a:solidFill>
                  <a:srgbClr val="2B343B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B343B"/>
              </a:buClr>
              <a:buSzPts val="1200"/>
              <a:buFont typeface="Lato"/>
              <a:buChar char="●"/>
              <a:defRPr sz="1200">
                <a:solidFill>
                  <a:srgbClr val="2B343B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B343B"/>
              </a:buClr>
              <a:buSzPts val="1200"/>
              <a:buFont typeface="Lato"/>
              <a:buChar char="○"/>
              <a:defRPr sz="1200">
                <a:solidFill>
                  <a:srgbClr val="2B343B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B343B"/>
              </a:buClr>
              <a:buSzPts val="1200"/>
              <a:buFont typeface="Lato"/>
              <a:buChar char="■"/>
              <a:defRPr sz="1200">
                <a:solidFill>
                  <a:srgbClr val="2B343B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chemeClr val="dk2"/>
                </a:solidFill>
              </a:defRPr>
            </a:lvl1pPr>
            <a:lvl2pPr lvl="1" algn="ctr" rtl="0">
              <a:buNone/>
              <a:defRPr sz="800">
                <a:solidFill>
                  <a:schemeClr val="dk2"/>
                </a:solidFill>
              </a:defRPr>
            </a:lvl2pPr>
            <a:lvl3pPr lvl="2" algn="ctr" rtl="0">
              <a:buNone/>
              <a:defRPr sz="800">
                <a:solidFill>
                  <a:schemeClr val="dk2"/>
                </a:solidFill>
              </a:defRPr>
            </a:lvl3pPr>
            <a:lvl4pPr lvl="3" algn="ctr" rtl="0">
              <a:buNone/>
              <a:defRPr sz="800">
                <a:solidFill>
                  <a:schemeClr val="dk2"/>
                </a:solidFill>
              </a:defRPr>
            </a:lvl4pPr>
            <a:lvl5pPr lvl="4" algn="ctr" rtl="0">
              <a:buNone/>
              <a:defRPr sz="800">
                <a:solidFill>
                  <a:schemeClr val="dk2"/>
                </a:solidFill>
              </a:defRPr>
            </a:lvl5pPr>
            <a:lvl6pPr lvl="5" algn="ctr" rtl="0">
              <a:buNone/>
              <a:defRPr sz="800">
                <a:solidFill>
                  <a:schemeClr val="dk2"/>
                </a:solidFill>
              </a:defRPr>
            </a:lvl6pPr>
            <a:lvl7pPr lvl="6" algn="ctr" rtl="0">
              <a:buNone/>
              <a:defRPr sz="800">
                <a:solidFill>
                  <a:schemeClr val="dk2"/>
                </a:solidFill>
              </a:defRPr>
            </a:lvl7pPr>
            <a:lvl8pPr lvl="7" algn="ctr" rtl="0">
              <a:buNone/>
              <a:defRPr sz="800">
                <a:solidFill>
                  <a:schemeClr val="dk2"/>
                </a:solidFill>
              </a:defRPr>
            </a:lvl8pPr>
            <a:lvl9pPr lvl="8" algn="ctr" rtl="0">
              <a:buNone/>
              <a:defRPr sz="800"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3">
          <p15:clr>
            <a:srgbClr val="EA4335"/>
          </p15:clr>
        </p15:guide>
        <p15:guide id="2" orient="horz" pos="397">
          <p15:clr>
            <a:srgbClr val="EA4335"/>
          </p15:clr>
        </p15:guide>
        <p15:guide id="3" pos="5477">
          <p15:clr>
            <a:srgbClr val="EA4335"/>
          </p15:clr>
        </p15:guide>
        <p15:guide id="4" orient="horz" pos="3005">
          <p15:clr>
            <a:srgbClr val="EA4335"/>
          </p15:clr>
        </p15:guide>
        <p15:guide id="5" orient="horz" pos="828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450000" y="1795950"/>
            <a:ext cx="824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900">
                <a:solidFill>
                  <a:srgbClr val="41A065"/>
                </a:solidFill>
              </a:rPr>
              <a:t>Test Run</a:t>
            </a:r>
            <a:endParaRPr sz="5900">
              <a:solidFill>
                <a:srgbClr val="41A065"/>
              </a:solidFill>
            </a:endParaRPr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4294967295"/>
          </p:nvPr>
        </p:nvSpPr>
        <p:spPr>
          <a:xfrm>
            <a:off x="2364600" y="2637750"/>
            <a:ext cx="4414800" cy="19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 b="1"/>
              <a:t>Insert event name</a:t>
            </a:r>
            <a:endParaRPr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99700" y="950175"/>
            <a:ext cx="42120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FFFFFF"/>
                </a:solidFill>
              </a:rPr>
              <a:t>Agenda</a:t>
            </a:r>
            <a:endParaRPr sz="4400">
              <a:solidFill>
                <a:srgbClr val="FFFFFF"/>
              </a:solidFill>
            </a:endParaRPr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79" name="Google Shape;79;p18"/>
          <p:cNvSpPr txBox="1"/>
          <p:nvPr/>
        </p:nvSpPr>
        <p:spPr>
          <a:xfrm>
            <a:off x="5092825" y="1509750"/>
            <a:ext cx="38385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AutoNum type="arabicPeriod"/>
            </a:pPr>
            <a:r>
              <a:rPr lang="en-GB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does it work?</a:t>
            </a:r>
            <a:endParaRPr sz="1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AutoNum type="arabicPeriod"/>
            </a:pPr>
            <a:r>
              <a:rPr lang="en-GB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Tips </a:t>
            </a:r>
            <a:endParaRPr sz="1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AutoNum type="arabicPeriod"/>
            </a:pPr>
            <a:r>
              <a:rPr lang="en-GB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Schedule for the day</a:t>
            </a:r>
            <a:endParaRPr sz="1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AutoNum type="arabicPeriod"/>
            </a:pPr>
            <a:r>
              <a:rPr lang="en-GB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Q&amp;A</a:t>
            </a:r>
            <a:endParaRPr sz="1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AutoNum type="arabicPeriod"/>
            </a:pPr>
            <a:r>
              <a:rPr lang="en-GB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Testing phase 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347350" y="320125"/>
            <a:ext cx="824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How does it work?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6" name="Google Shape;86;p19"/>
          <p:cNvSpPr txBox="1"/>
          <p:nvPr/>
        </p:nvSpPr>
        <p:spPr>
          <a:xfrm>
            <a:off x="336469" y="1028186"/>
            <a:ext cx="42144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n-GB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‘</a:t>
            </a:r>
            <a:r>
              <a:rPr lang="en-GB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Join presentation</a:t>
            </a:r>
            <a:r>
              <a:rPr lang="en-GB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’ 10 minutes before and make sure to name yourself with “name (company)”</a:t>
            </a:r>
            <a:endParaRPr sz="1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n-GB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Deliver your presentation in Zoom</a:t>
            </a:r>
            <a:endParaRPr sz="1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n-GB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Keep an eye on live questions from attendees in the event platform and answer them out loud</a:t>
            </a:r>
            <a:endParaRPr sz="1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1" name="Google Shape;91;p19"/>
          <p:cNvGrpSpPr/>
          <p:nvPr/>
        </p:nvGrpSpPr>
        <p:grpSpPr>
          <a:xfrm>
            <a:off x="935200" y="3805475"/>
            <a:ext cx="3526450" cy="879341"/>
            <a:chOff x="935200" y="3576875"/>
            <a:chExt cx="3526450" cy="879341"/>
          </a:xfrm>
        </p:grpSpPr>
        <p:cxnSp>
          <p:nvCxnSpPr>
            <p:cNvPr id="92" name="Google Shape;92;p19"/>
            <p:cNvCxnSpPr>
              <a:endCxn id="93" idx="1"/>
            </p:cNvCxnSpPr>
            <p:nvPr/>
          </p:nvCxnSpPr>
          <p:spPr>
            <a:xfrm rot="10800000" flipH="1">
              <a:off x="1589725" y="4016554"/>
              <a:ext cx="345000" cy="3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grpSp>
          <p:nvGrpSpPr>
            <p:cNvPr id="94" name="Google Shape;94;p19"/>
            <p:cNvGrpSpPr/>
            <p:nvPr/>
          </p:nvGrpSpPr>
          <p:grpSpPr>
            <a:xfrm>
              <a:off x="935200" y="3576875"/>
              <a:ext cx="3526450" cy="879341"/>
              <a:chOff x="969350" y="3346775"/>
              <a:chExt cx="3526450" cy="879341"/>
            </a:xfrm>
          </p:grpSpPr>
          <p:grpSp>
            <p:nvGrpSpPr>
              <p:cNvPr id="95" name="Google Shape;95;p19"/>
              <p:cNvGrpSpPr/>
              <p:nvPr/>
            </p:nvGrpSpPr>
            <p:grpSpPr>
              <a:xfrm>
                <a:off x="969350" y="3346775"/>
                <a:ext cx="3526450" cy="879341"/>
                <a:chOff x="969350" y="3346775"/>
                <a:chExt cx="3526450" cy="879341"/>
              </a:xfrm>
            </p:grpSpPr>
            <p:pic>
              <p:nvPicPr>
                <p:cNvPr id="96" name="Google Shape;96;p19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969350" y="3468900"/>
                  <a:ext cx="481161" cy="6351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7" name="Google Shape;97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372050" y="3346775"/>
                  <a:ext cx="1123750" cy="8793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3" name="Google Shape;93;p19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1968875" y="3436825"/>
                  <a:ext cx="1123751" cy="69925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cxnSp>
            <p:nvCxnSpPr>
              <p:cNvPr id="98" name="Google Shape;98;p19"/>
              <p:cNvCxnSpPr/>
              <p:nvPr/>
            </p:nvCxnSpPr>
            <p:spPr>
              <a:xfrm rot="10800000" flipH="1">
                <a:off x="3164575" y="3786454"/>
                <a:ext cx="345000" cy="3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</p:grpSp>
      </p:grpSp>
      <p:pic>
        <p:nvPicPr>
          <p:cNvPr id="3" name="Billede 2">
            <a:extLst>
              <a:ext uri="{FF2B5EF4-FFF2-40B4-BE49-F238E27FC236}">
                <a16:creationId xmlns:a16="http://schemas.microsoft.com/office/drawing/2014/main" id="{B0BB4603-E0E1-514F-B2FA-220296BBA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4507" y="228764"/>
            <a:ext cx="4214400" cy="243020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8FDBCE2-DBF0-294F-83D1-6B0E602B3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7563" y="2880216"/>
            <a:ext cx="3711344" cy="18505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450000" y="1903525"/>
            <a:ext cx="824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1A065"/>
                </a:solidFill>
              </a:rPr>
              <a:t>Tips:</a:t>
            </a:r>
            <a:endParaRPr sz="3500">
              <a:solidFill>
                <a:srgbClr val="41A065"/>
              </a:solidFill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1461300" y="2665725"/>
            <a:ext cx="62214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B343B"/>
                </a:solidFill>
                <a:latin typeface="Lato"/>
                <a:ea typeface="Lato"/>
                <a:cs typeface="Lato"/>
                <a:sym typeface="Lato"/>
              </a:rPr>
              <a:t>Secure a stable internet connection</a:t>
            </a:r>
            <a:endParaRPr sz="1500">
              <a:solidFill>
                <a:srgbClr val="2B343B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B343B"/>
                </a:solidFill>
                <a:latin typeface="Lato"/>
                <a:ea typeface="Lato"/>
                <a:cs typeface="Lato"/>
                <a:sym typeface="Lato"/>
              </a:rPr>
              <a:t>Keep yourself muted and hidden when not presenting</a:t>
            </a:r>
            <a:endParaRPr sz="1500">
              <a:solidFill>
                <a:srgbClr val="2B343B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B343B"/>
                </a:solidFill>
                <a:latin typeface="Lato"/>
                <a:ea typeface="Lato"/>
                <a:cs typeface="Lato"/>
                <a:sym typeface="Lato"/>
              </a:rPr>
              <a:t>Have a neutral background and use a headset with microphone</a:t>
            </a:r>
            <a:endParaRPr sz="1500">
              <a:solidFill>
                <a:srgbClr val="2B343B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B343B"/>
                </a:solidFill>
                <a:latin typeface="Lato"/>
                <a:ea typeface="Lato"/>
                <a:cs typeface="Lato"/>
                <a:sym typeface="Lato"/>
              </a:rPr>
              <a:t>Have two windows open: Zoom &amp; the event platform</a:t>
            </a:r>
            <a:endParaRPr sz="1500">
              <a:solidFill>
                <a:srgbClr val="2B343B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B343B"/>
                </a:solidFill>
                <a:latin typeface="Lato"/>
                <a:ea typeface="Lato"/>
                <a:cs typeface="Lato"/>
                <a:sym typeface="Lato"/>
              </a:rPr>
              <a:t>Stick to the allotted time</a:t>
            </a:r>
            <a:endParaRPr sz="1500">
              <a:solidFill>
                <a:srgbClr val="2B343B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B343B"/>
                </a:solidFill>
                <a:latin typeface="Lato"/>
                <a:ea typeface="Lato"/>
                <a:cs typeface="Lato"/>
                <a:sym typeface="Lato"/>
              </a:rPr>
              <a:t>We do not recommend you to screen-share videos</a:t>
            </a:r>
            <a:endParaRPr sz="1500">
              <a:solidFill>
                <a:srgbClr val="2B343B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B343B"/>
                </a:solidFill>
                <a:latin typeface="Lato"/>
                <a:ea typeface="Lato"/>
                <a:cs typeface="Lato"/>
                <a:sym typeface="Lato"/>
              </a:rPr>
              <a:t>Recommend the users to visit your stall at the end of your presentation</a:t>
            </a:r>
            <a:endParaRPr sz="1500">
              <a:solidFill>
                <a:srgbClr val="2B343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A065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5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450000" y="630000"/>
            <a:ext cx="3860700" cy="20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1A065"/>
                </a:solidFill>
              </a:rPr>
              <a:t>Schedule for the day</a:t>
            </a:r>
            <a:endParaRPr>
              <a:solidFill>
                <a:srgbClr val="41A065"/>
              </a:solidFill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1"/>
          </p:nvPr>
        </p:nvSpPr>
        <p:spPr>
          <a:xfrm>
            <a:off x="4978800" y="732875"/>
            <a:ext cx="38607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Insert date of the event</a:t>
            </a:r>
            <a:endParaRPr sz="1800" b="1"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5124450" y="1361475"/>
            <a:ext cx="3569400" cy="33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B343B"/>
                </a:solidFill>
              </a:rPr>
              <a:t>10.00-10.20: Company 1</a:t>
            </a:r>
            <a:endParaRPr sz="1400">
              <a:solidFill>
                <a:srgbClr val="2B343B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B343B"/>
                </a:solidFill>
              </a:rPr>
              <a:t>10.20-10.40: Company 2</a:t>
            </a:r>
            <a:endParaRPr sz="1400">
              <a:solidFill>
                <a:srgbClr val="2B343B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B343B"/>
                </a:solidFill>
              </a:rPr>
              <a:t>10.40-11.00: Company 3</a:t>
            </a:r>
            <a:endParaRPr sz="1400">
              <a:solidFill>
                <a:srgbClr val="2B343B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2B343B"/>
                </a:solidFill>
              </a:rPr>
              <a:t>11.00-11.30: BREAK</a:t>
            </a:r>
            <a:endParaRPr sz="1400" b="1">
              <a:solidFill>
                <a:srgbClr val="2B343B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B343B"/>
                </a:solidFill>
              </a:rPr>
              <a:t>11.30-11.50: Company 4</a:t>
            </a:r>
            <a:endParaRPr sz="1400">
              <a:solidFill>
                <a:srgbClr val="2B343B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B343B"/>
                </a:solidFill>
              </a:rPr>
              <a:t>11.50-12.10: Company 5</a:t>
            </a:r>
            <a:endParaRPr sz="1400">
              <a:solidFill>
                <a:srgbClr val="2B343B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2B343B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2B343B"/>
              </a:solidFill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47350" y="320125"/>
            <a:ext cx="4157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Schedule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0" y="1510200"/>
            <a:ext cx="2123100" cy="21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22225" y="2314975"/>
            <a:ext cx="363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57D487"/>
                </a:solidFill>
              </a:rPr>
              <a:t>Questions?</a:t>
            </a:r>
            <a:endParaRPr sz="4000">
              <a:solidFill>
                <a:srgbClr val="57D48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4297650" y="4770000"/>
            <a:ext cx="548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21575" y="1468825"/>
            <a:ext cx="379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rgbClr val="57D487"/>
                </a:solidFill>
              </a:rPr>
              <a:t>Testing phase</a:t>
            </a:r>
            <a:endParaRPr sz="4100">
              <a:solidFill>
                <a:srgbClr val="57D487"/>
              </a:solidFill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665275" y="2365325"/>
            <a:ext cx="2598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Camera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Microphone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Screen sharing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2635194" y="2446705"/>
            <a:ext cx="284796" cy="2500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717"/>
                </a:moveTo>
                <a:cubicBezTo>
                  <a:pt x="21600" y="359"/>
                  <a:pt x="21416" y="0"/>
                  <a:pt x="21110" y="0"/>
                </a:cubicBezTo>
                <a:cubicBezTo>
                  <a:pt x="20988" y="0"/>
                  <a:pt x="20866" y="90"/>
                  <a:pt x="20805" y="269"/>
                </a:cubicBezTo>
                <a:cubicBezTo>
                  <a:pt x="20805" y="269"/>
                  <a:pt x="20805" y="269"/>
                  <a:pt x="20805" y="269"/>
                </a:cubicBezTo>
                <a:cubicBezTo>
                  <a:pt x="7893" y="19897"/>
                  <a:pt x="7893" y="19897"/>
                  <a:pt x="7893" y="19897"/>
                </a:cubicBezTo>
                <a:cubicBezTo>
                  <a:pt x="857" y="9590"/>
                  <a:pt x="857" y="9590"/>
                  <a:pt x="857" y="9590"/>
                </a:cubicBezTo>
                <a:cubicBezTo>
                  <a:pt x="734" y="9500"/>
                  <a:pt x="612" y="9411"/>
                  <a:pt x="490" y="9411"/>
                </a:cubicBezTo>
                <a:cubicBezTo>
                  <a:pt x="245" y="9411"/>
                  <a:pt x="0" y="9680"/>
                  <a:pt x="0" y="10128"/>
                </a:cubicBezTo>
                <a:cubicBezTo>
                  <a:pt x="0" y="10307"/>
                  <a:pt x="61" y="10486"/>
                  <a:pt x="184" y="10576"/>
                </a:cubicBezTo>
                <a:cubicBezTo>
                  <a:pt x="7526" y="21421"/>
                  <a:pt x="7526" y="21421"/>
                  <a:pt x="7526" y="21421"/>
                </a:cubicBezTo>
                <a:cubicBezTo>
                  <a:pt x="7588" y="21510"/>
                  <a:pt x="7710" y="21600"/>
                  <a:pt x="7893" y="21600"/>
                </a:cubicBezTo>
                <a:cubicBezTo>
                  <a:pt x="8016" y="21600"/>
                  <a:pt x="8138" y="21510"/>
                  <a:pt x="8199" y="21421"/>
                </a:cubicBezTo>
                <a:cubicBezTo>
                  <a:pt x="8199" y="21421"/>
                  <a:pt x="8199" y="21421"/>
                  <a:pt x="8199" y="21421"/>
                </a:cubicBezTo>
                <a:cubicBezTo>
                  <a:pt x="21478" y="1255"/>
                  <a:pt x="21478" y="1255"/>
                  <a:pt x="21478" y="1255"/>
                </a:cubicBezTo>
                <a:cubicBezTo>
                  <a:pt x="21478" y="1255"/>
                  <a:pt x="21478" y="1255"/>
                  <a:pt x="21478" y="1255"/>
                </a:cubicBezTo>
                <a:cubicBezTo>
                  <a:pt x="21600" y="1076"/>
                  <a:pt x="21600" y="896"/>
                  <a:pt x="21600" y="717"/>
                </a:cubicBezTo>
              </a:path>
            </a:pathLst>
          </a:custGeom>
          <a:solidFill>
            <a:srgbClr val="57D487">
              <a:alpha val="80000"/>
            </a:srgbClr>
          </a:solidFill>
          <a:ln w="19050" cap="flat" cmpd="sng">
            <a:solidFill>
              <a:srgbClr val="57D4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</a:pPr>
            <a:endParaRPr sz="3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2635194" y="2948280"/>
            <a:ext cx="284796" cy="2500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717"/>
                </a:moveTo>
                <a:cubicBezTo>
                  <a:pt x="21600" y="359"/>
                  <a:pt x="21416" y="0"/>
                  <a:pt x="21110" y="0"/>
                </a:cubicBezTo>
                <a:cubicBezTo>
                  <a:pt x="20988" y="0"/>
                  <a:pt x="20866" y="90"/>
                  <a:pt x="20805" y="269"/>
                </a:cubicBezTo>
                <a:cubicBezTo>
                  <a:pt x="20805" y="269"/>
                  <a:pt x="20805" y="269"/>
                  <a:pt x="20805" y="269"/>
                </a:cubicBezTo>
                <a:cubicBezTo>
                  <a:pt x="7893" y="19897"/>
                  <a:pt x="7893" y="19897"/>
                  <a:pt x="7893" y="19897"/>
                </a:cubicBezTo>
                <a:cubicBezTo>
                  <a:pt x="857" y="9590"/>
                  <a:pt x="857" y="9590"/>
                  <a:pt x="857" y="9590"/>
                </a:cubicBezTo>
                <a:cubicBezTo>
                  <a:pt x="734" y="9500"/>
                  <a:pt x="612" y="9411"/>
                  <a:pt x="490" y="9411"/>
                </a:cubicBezTo>
                <a:cubicBezTo>
                  <a:pt x="245" y="9411"/>
                  <a:pt x="0" y="9680"/>
                  <a:pt x="0" y="10128"/>
                </a:cubicBezTo>
                <a:cubicBezTo>
                  <a:pt x="0" y="10307"/>
                  <a:pt x="61" y="10486"/>
                  <a:pt x="184" y="10576"/>
                </a:cubicBezTo>
                <a:cubicBezTo>
                  <a:pt x="7526" y="21421"/>
                  <a:pt x="7526" y="21421"/>
                  <a:pt x="7526" y="21421"/>
                </a:cubicBezTo>
                <a:cubicBezTo>
                  <a:pt x="7588" y="21510"/>
                  <a:pt x="7710" y="21600"/>
                  <a:pt x="7893" y="21600"/>
                </a:cubicBezTo>
                <a:cubicBezTo>
                  <a:pt x="8016" y="21600"/>
                  <a:pt x="8138" y="21510"/>
                  <a:pt x="8199" y="21421"/>
                </a:cubicBezTo>
                <a:cubicBezTo>
                  <a:pt x="8199" y="21421"/>
                  <a:pt x="8199" y="21421"/>
                  <a:pt x="8199" y="21421"/>
                </a:cubicBezTo>
                <a:cubicBezTo>
                  <a:pt x="21478" y="1255"/>
                  <a:pt x="21478" y="1255"/>
                  <a:pt x="21478" y="1255"/>
                </a:cubicBezTo>
                <a:cubicBezTo>
                  <a:pt x="21478" y="1255"/>
                  <a:pt x="21478" y="1255"/>
                  <a:pt x="21478" y="1255"/>
                </a:cubicBezTo>
                <a:cubicBezTo>
                  <a:pt x="21600" y="1076"/>
                  <a:pt x="21600" y="896"/>
                  <a:pt x="21600" y="717"/>
                </a:cubicBezTo>
              </a:path>
            </a:pathLst>
          </a:custGeom>
          <a:solidFill>
            <a:srgbClr val="57D487">
              <a:alpha val="80000"/>
            </a:srgbClr>
          </a:solidFill>
          <a:ln w="19050" cap="flat" cmpd="sng">
            <a:solidFill>
              <a:srgbClr val="57D4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</a:pPr>
            <a:endParaRPr sz="3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2635194" y="3449855"/>
            <a:ext cx="284796" cy="2500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717"/>
                </a:moveTo>
                <a:cubicBezTo>
                  <a:pt x="21600" y="359"/>
                  <a:pt x="21416" y="0"/>
                  <a:pt x="21110" y="0"/>
                </a:cubicBezTo>
                <a:cubicBezTo>
                  <a:pt x="20988" y="0"/>
                  <a:pt x="20866" y="90"/>
                  <a:pt x="20805" y="269"/>
                </a:cubicBezTo>
                <a:cubicBezTo>
                  <a:pt x="20805" y="269"/>
                  <a:pt x="20805" y="269"/>
                  <a:pt x="20805" y="269"/>
                </a:cubicBezTo>
                <a:cubicBezTo>
                  <a:pt x="7893" y="19897"/>
                  <a:pt x="7893" y="19897"/>
                  <a:pt x="7893" y="19897"/>
                </a:cubicBezTo>
                <a:cubicBezTo>
                  <a:pt x="857" y="9590"/>
                  <a:pt x="857" y="9590"/>
                  <a:pt x="857" y="9590"/>
                </a:cubicBezTo>
                <a:cubicBezTo>
                  <a:pt x="734" y="9500"/>
                  <a:pt x="612" y="9411"/>
                  <a:pt x="490" y="9411"/>
                </a:cubicBezTo>
                <a:cubicBezTo>
                  <a:pt x="245" y="9411"/>
                  <a:pt x="0" y="9680"/>
                  <a:pt x="0" y="10128"/>
                </a:cubicBezTo>
                <a:cubicBezTo>
                  <a:pt x="0" y="10307"/>
                  <a:pt x="61" y="10486"/>
                  <a:pt x="184" y="10576"/>
                </a:cubicBezTo>
                <a:cubicBezTo>
                  <a:pt x="7526" y="21421"/>
                  <a:pt x="7526" y="21421"/>
                  <a:pt x="7526" y="21421"/>
                </a:cubicBezTo>
                <a:cubicBezTo>
                  <a:pt x="7588" y="21510"/>
                  <a:pt x="7710" y="21600"/>
                  <a:pt x="7893" y="21600"/>
                </a:cubicBezTo>
                <a:cubicBezTo>
                  <a:pt x="8016" y="21600"/>
                  <a:pt x="8138" y="21510"/>
                  <a:pt x="8199" y="21421"/>
                </a:cubicBezTo>
                <a:cubicBezTo>
                  <a:pt x="8199" y="21421"/>
                  <a:pt x="8199" y="21421"/>
                  <a:pt x="8199" y="21421"/>
                </a:cubicBezTo>
                <a:cubicBezTo>
                  <a:pt x="21478" y="1255"/>
                  <a:pt x="21478" y="1255"/>
                  <a:pt x="21478" y="1255"/>
                </a:cubicBezTo>
                <a:cubicBezTo>
                  <a:pt x="21478" y="1255"/>
                  <a:pt x="21478" y="1255"/>
                  <a:pt x="21478" y="1255"/>
                </a:cubicBezTo>
                <a:cubicBezTo>
                  <a:pt x="21600" y="1076"/>
                  <a:pt x="21600" y="896"/>
                  <a:pt x="21600" y="717"/>
                </a:cubicBezTo>
              </a:path>
            </a:pathLst>
          </a:custGeom>
          <a:solidFill>
            <a:srgbClr val="57D487">
              <a:alpha val="80000"/>
            </a:srgbClr>
          </a:solidFill>
          <a:ln w="19050" cap="flat" cmpd="sng">
            <a:solidFill>
              <a:srgbClr val="57D4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</a:pPr>
            <a:endParaRPr sz="3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aduateland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Macintosh PowerPoint</Application>
  <PresentationFormat>Skærmshow (16:9)</PresentationFormat>
  <Paragraphs>41</Paragraphs>
  <Slides>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Calibri</vt:lpstr>
      <vt:lpstr>Arial</vt:lpstr>
      <vt:lpstr>Lato</vt:lpstr>
      <vt:lpstr>Graduateland</vt:lpstr>
      <vt:lpstr>Test Run</vt:lpstr>
      <vt:lpstr>Agenda</vt:lpstr>
      <vt:lpstr>How does it work?</vt:lpstr>
      <vt:lpstr>Tips:</vt:lpstr>
      <vt:lpstr>Schedule for the day</vt:lpstr>
      <vt:lpstr>Questions?</vt:lpstr>
      <vt:lpstr>Testing phase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Run</dc:title>
  <cp:lastModifiedBy>Frederik Markus Højbak</cp:lastModifiedBy>
  <cp:revision>1</cp:revision>
  <dcterms:modified xsi:type="dcterms:W3CDTF">2022-03-09T11:42:37Z</dcterms:modified>
</cp:coreProperties>
</file>